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8405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5195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GB" sz="1100" b="0" i="0" u="none" strike="noStrike" cap="none"/>
              <a:t>Crimes are highest in Southwest followed by Hollywood and Pacific</a:t>
            </a:r>
          </a:p>
        </p:txBody>
      </p:sp>
    </p:spTree>
    <p:extLst>
      <p:ext uri="{BB962C8B-B14F-4D97-AF65-F5344CB8AC3E}">
        <p14:creationId xmlns:p14="http://schemas.microsoft.com/office/powerpoint/2010/main" val="1000423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GB" sz="1100" b="0" i="0" u="none" strike="noStrike" cap="none"/>
              <a:t>Most frequently occurring crimes are traffic related</a:t>
            </a:r>
          </a:p>
        </p:txBody>
      </p:sp>
    </p:spTree>
    <p:extLst>
      <p:ext uri="{BB962C8B-B14F-4D97-AF65-F5344CB8AC3E}">
        <p14:creationId xmlns:p14="http://schemas.microsoft.com/office/powerpoint/2010/main" val="1474040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GB" sz="1100" b="0" i="0" u="none" strike="noStrike" cap="none"/>
              <a:t>Violent crimes by Zip code</a:t>
            </a:r>
          </a:p>
        </p:txBody>
      </p:sp>
    </p:spTree>
    <p:extLst>
      <p:ext uri="{BB962C8B-B14F-4D97-AF65-F5344CB8AC3E}">
        <p14:creationId xmlns:p14="http://schemas.microsoft.com/office/powerpoint/2010/main" val="821129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00733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4194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99439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900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9762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9298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GB" sz="1100" b="0" i="0" u="none" strike="noStrike" cap="none"/>
              <a:t>Time series from 2012 -2015. Close observation might yield some  patterns.</a:t>
            </a:r>
          </a:p>
        </p:txBody>
      </p:sp>
    </p:spTree>
    <p:extLst>
      <p:ext uri="{BB962C8B-B14F-4D97-AF65-F5344CB8AC3E}">
        <p14:creationId xmlns:p14="http://schemas.microsoft.com/office/powerpoint/2010/main" val="1718905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90399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85869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6104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atalog.data.gov/dataset/crimes-2012-201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plot.ly/~nkunaparaju/13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plot.ly/~nkunaparaju/11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5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Angeles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5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ity Crime Analysis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GB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Naga Jyothi Kunaparaju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5593" y="3786312"/>
            <a:ext cx="3296404" cy="683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450" y="55175"/>
            <a:ext cx="8375922" cy="5088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3305525" y="625900"/>
            <a:ext cx="3941099" cy="8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Crime Count by Area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249" y="152400"/>
            <a:ext cx="7393723" cy="487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503600" y="381400"/>
            <a:ext cx="2660099" cy="81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10 crimes types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897150" y="440075"/>
            <a:ext cx="2484000" cy="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Least 10 crime types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673" y="688125"/>
            <a:ext cx="5097548" cy="376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666775" y="224925"/>
            <a:ext cx="6323100" cy="44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Violent crimes by Zipcode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552975" y="499375"/>
            <a:ext cx="2487000" cy="464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Most violent crimes are 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Criminal Homicide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Forcible Rape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Robbery 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Aggravated Assault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Burglary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Larceny Theft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Grand Theft Auto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Arson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182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 By each Plot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901000"/>
            <a:ext cx="8520600" cy="391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Every day on average around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to150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crimes happe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LA.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Hourly 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By observing Hourly plot, Peak is around 12 pm.  Afternoon, there are more     number crimes compared to early hours of the day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Monthly plot shows crime rate higher in August  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Yearly 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There is reduction in crimes in 2013 relative to rest of the years.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 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Southwest area, where most criminal activity happening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Type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Among all crime types Traffic related issues are higher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448175"/>
            <a:ext cx="8520599" cy="31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see that Southwest area of L.A. has the highest crime in terms of the number of crimes committed. However, a bulk of the crimes committed are minor offences.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analysis is required to draw final conclusions on which area i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the more violence affected area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for this project i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collected from:</a:t>
            </a:r>
            <a:r>
              <a:rPr lang="en-GB" sz="24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https://catalog.data.gov/dataset/crimes-2012-2015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</a:t>
            </a: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760,000 rows and 15 Attributes, including: Timeocc, Area, CrmCd,  CrmCdDesc, Status, Location, CrossStreet, Lat, Long, DateRptd, Dateocc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200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19275" y="1017725"/>
            <a:ext cx="8520599" cy="37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 and Pyplot Libraries are used to create plots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raw dataset, Lat &amp; long combined into single column. For Geographical representation, it  has been split into two columns. 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 is also loaded into Excel, Tableau for cleansing  and formatting. 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Dataset is maintained by LAPD.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873" y="159800"/>
            <a:ext cx="8810249" cy="2335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550" y="1927575"/>
            <a:ext cx="8479273" cy="2986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contd...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0" marR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 is divided into multiple datasets, for example: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variant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such as 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Daily,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onthly,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ourly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eographical information split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area and location.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Violent crimes with crime codes 1 to 8 are separated into a different dataset for analysis.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Plots are drawn with this data using Pyplots and plotly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125" y="1584299"/>
            <a:ext cx="8282198" cy="27774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94350" y="322725"/>
            <a:ext cx="6405600" cy="93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Timeseries Plot 2012-2015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https://plot.ly/~nkunaparaju/13/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l="8550"/>
          <a:stretch/>
        </p:blipFill>
        <p:spPr>
          <a:xfrm>
            <a:off x="2083074" y="806075"/>
            <a:ext cx="6486099" cy="42354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645450" y="156475"/>
            <a:ext cx="6992400" cy="6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Hourly total  2012 -2015 - </a:t>
            </a:r>
            <a:r>
              <a:rPr lang="en-GB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https://plot.ly/~nkunaparaju/11/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772600" y="215150"/>
            <a:ext cx="8104200" cy="5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number of crimes</a:t>
            </a: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Monthly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75" y="741024"/>
            <a:ext cx="4959974" cy="42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8975" y="1464112"/>
            <a:ext cx="3340724" cy="28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672325" y="625900"/>
            <a:ext cx="5633099" cy="6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number of crimes for each year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Macintosh PowerPoint</Application>
  <PresentationFormat>On-screen Show (16:9)</PresentationFormat>
  <Paragraphs>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simple-light-2</vt:lpstr>
      <vt:lpstr>Los Angeles City Crime Analysis</vt:lpstr>
      <vt:lpstr>Data</vt:lpstr>
      <vt:lpstr>Method</vt:lpstr>
      <vt:lpstr>PowerPoint Presentation</vt:lpstr>
      <vt:lpstr>Method contd...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By each Plot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Angeles City Crime Analysis</dc:title>
  <cp:lastModifiedBy>Jyothi Kunaparaju</cp:lastModifiedBy>
  <cp:revision>1</cp:revision>
  <dcterms:modified xsi:type="dcterms:W3CDTF">2016-11-28T17:29:55Z</dcterms:modified>
</cp:coreProperties>
</file>