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/>
    <p:restoredTop sz="75730"/>
  </p:normalViewPr>
  <p:slideViewPr>
    <p:cSldViewPr snapToGrid="0" snapToObjects="1">
      <p:cViewPr varScale="1">
        <p:scale>
          <a:sx n="117" d="100"/>
          <a:sy n="117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198E6-03D4-D64A-8147-2338A400583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F0CA7-634B-7D4B-AF72-EE150897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http://nov2020.archive.ensembl.org/</a:t>
            </a:r>
            <a:r>
              <a:rPr lang="en-US" dirty="0" err="1"/>
              <a:t>biomart</a:t>
            </a:r>
            <a:r>
              <a:rPr lang="en-US" dirty="0"/>
              <a:t>/</a:t>
            </a:r>
            <a:r>
              <a:rPr lang="en-US" dirty="0" err="1"/>
              <a:t>martview</a:t>
            </a:r>
            <a:r>
              <a:rPr lang="en-US" dirty="0"/>
              <a:t>/62b6fe8bb555adffeac01f7197937b88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uniprot</a:t>
            </a:r>
            <a:r>
              <a:rPr lang="en-US" dirty="0"/>
              <a:t> to look for these genes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F0CA7-634B-7D4B-AF72-EE1508973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cBioPortal</a:t>
            </a:r>
            <a:r>
              <a:rPr lang="en-US" dirty="0"/>
              <a:t> and see if the </a:t>
            </a:r>
            <a:r>
              <a:rPr lang="en-US" dirty="0" err="1"/>
              <a:t>pfam</a:t>
            </a:r>
            <a:r>
              <a:rPr lang="en-US" dirty="0"/>
              <a:t> 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F0CA7-634B-7D4B-AF72-EE1508973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8557-ADD6-B446-9644-27F2CBEF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AD6CC-149A-0948-85A1-273B402C7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6650-BF64-854E-9B27-9770C680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62ED-1D25-6544-9A3E-4EC71625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13A5-F7A7-3F47-B4F4-50D86B22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FD0C-9CBF-D540-8AFE-FAD239BC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E22E8-79DE-8740-8D08-BBFFBE85B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87D58-5A71-944A-8E08-0F801D4A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B4BE-902B-9542-8F43-F714DE71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F6CD-4114-F74B-9FC6-1E921514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740C9-1ECC-C14E-9D7D-B1D1D1DB3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CDC00-7E86-794C-ABA2-6701D112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66D8-8275-8C40-8F61-1A7B9927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26D2-E514-D248-BEE4-166C7032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607B-DAFF-2B4A-B0B2-B9B0DAD9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3656-F5C2-2C49-B163-F1FBD1DD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B9D6-A845-CD46-A541-BD684B5A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6615-F34A-974B-8A43-0259CA14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4888-620F-9446-8BCF-5E4492A8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AA6A-384B-1F4E-B239-8D31FE0C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E2A5-F01A-3143-9959-1F5B9C72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B4385-E8D7-C64E-BBF1-A040B170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0BB8-2331-C941-84F3-A3D8A568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D709-508E-F845-A8BB-CE65DDAE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E724-53F9-AA4D-80AE-D8E7456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550-A0B6-CB4D-9E5B-A0E3D640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44A0-10C8-D84C-9BC2-E5264CC3C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F6840-8585-644E-BA63-651B23E5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E5B03-E1F6-6F4C-B2FC-FEEE5B96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12DFB-1BE1-364E-9B10-838B9D2C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A7A64-EDD3-5443-9B30-82752CF5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2384-0B40-EB46-95DE-752BEFD0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3A96E-253A-D347-9DE1-F13D1F49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3590A-204A-654C-B411-105344E0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C40FE-2AF7-1841-9AB8-66FF9C0D8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03C78-904D-5041-A2FB-4AA1EDBD6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96EFF-CA33-C947-9180-4E579703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B2C2C-056B-F24B-A678-5FDA7BA2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F4B9-CE0E-E149-B6C2-2770E2AD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22A3-ABEF-E740-8DB9-FA0C43C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AD69B-3A18-9A4E-A05B-29ACB672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427B6-4510-2E46-BE2D-94354A51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74AA-2A1A-FA4B-B350-68106935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38DFC-6667-E741-B49A-74D51AE5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E27EA-AD1E-9846-A66B-39D0BDAF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66B65-B8D4-7641-AECF-7AD28F9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C651-E301-C74C-BBF1-02BA172D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41D7-E3A6-7F40-B355-1EC3A3C0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D9298-EA94-F94D-9967-4C61C6A8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7CA25-A98A-7E4F-8F0C-BDAF867A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913B-03A6-3A48-AD1C-C6ACAA18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3CD5-2A58-2A48-878F-95D6654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65F9-6F35-D146-B06A-97012DC5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2D1FD-7475-4F43-AAE5-4651C3F6E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A748-81C1-6745-92E6-DB956482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A83CC-3DCC-5C40-849B-DC65E310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0962-7057-8C47-9E09-E6084617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33871-B844-644B-8FB9-ECC1A0CA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7957F-954F-F343-AD45-804A4FAC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3DFF-6206-E34C-B279-4616D4E2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724E-53B6-3C47-8DA1-A7B8AF3A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BA12-A14A-D34B-A621-0285AFB7D65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8D6E-A8C1-514A-BB97-527ED8A8F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6590-6DCB-824B-84CD-4F354E45D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4A12-8C61-BA4B-B4C9-581899B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877E-1A23-D14A-A6A8-2B0533684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TwinStrand</a:t>
            </a:r>
            <a:r>
              <a:rPr lang="en-US" dirty="0"/>
              <a:t> Panel – v5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992D2-242D-3A49-A1D3-6268C1A2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3/19/2021</a:t>
            </a:r>
          </a:p>
          <a:p>
            <a:r>
              <a:rPr lang="en-US" dirty="0"/>
              <a:t>Jason </a:t>
            </a:r>
            <a:r>
              <a:rPr lang="en-US" dirty="0" err="1"/>
              <a:t>Kunisaki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3064-EE2A-EA4D-806B-3E03632C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Caveat 1: CDKN2A has no functional domains in ensemble 102 but has functional domains in </a:t>
            </a:r>
            <a:r>
              <a:rPr lang="en-US" dirty="0" err="1"/>
              <a:t>cBioPortal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E6F6E-355A-774C-ADC9-26891D35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0" y="2008770"/>
            <a:ext cx="6464499" cy="1215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1B240-84D2-8042-A670-E30C34382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0" y="3747082"/>
            <a:ext cx="6521380" cy="1626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C42491-B75B-524E-B15A-4A1D5451E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418" y="4321612"/>
            <a:ext cx="4981325" cy="1900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3660F-4DCA-D741-AB50-D33F5B3FF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418" y="1438000"/>
            <a:ext cx="1905115" cy="25617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8E064-DB3B-F845-B9FE-B34584D9DF84}"/>
              </a:ext>
            </a:extLst>
          </p:cNvPr>
          <p:cNvSpPr/>
          <p:nvPr/>
        </p:nvSpPr>
        <p:spPr>
          <a:xfrm>
            <a:off x="6949418" y="5420000"/>
            <a:ext cx="3762125" cy="317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9F055-22F3-894B-9C16-011E4E8DAB5B}"/>
              </a:ext>
            </a:extLst>
          </p:cNvPr>
          <p:cNvSpPr/>
          <p:nvPr/>
        </p:nvSpPr>
        <p:spPr>
          <a:xfrm>
            <a:off x="6949418" y="4707567"/>
            <a:ext cx="3762125" cy="105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6677F-C1ED-ED4F-8D30-E2EF0AEA8D99}"/>
              </a:ext>
            </a:extLst>
          </p:cNvPr>
          <p:cNvSpPr/>
          <p:nvPr/>
        </p:nvSpPr>
        <p:spPr>
          <a:xfrm>
            <a:off x="6949418" y="5930325"/>
            <a:ext cx="3762125" cy="105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3A926BB-77F5-794F-AF03-1FC2BFDFCDE2}"/>
              </a:ext>
            </a:extLst>
          </p:cNvPr>
          <p:cNvSpPr/>
          <p:nvPr/>
        </p:nvSpPr>
        <p:spPr>
          <a:xfrm rot="20000377">
            <a:off x="6895747" y="2777782"/>
            <a:ext cx="364339" cy="193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6731-9A8A-5548-AAA7-2A6CFEF9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Caveat 2: </a:t>
            </a:r>
            <a:r>
              <a:rPr lang="en-US" dirty="0" err="1"/>
              <a:t>Pfam</a:t>
            </a:r>
            <a:r>
              <a:rPr lang="en-US" dirty="0"/>
              <a:t> domains locations are in protein coordinates </a:t>
            </a:r>
            <a:r>
              <a:rPr lang="en-US" dirty="0">
                <a:sym typeface="Wingdings" pitchFamily="2" charset="2"/>
              </a:rPr>
              <a:t> difficulty when mapping to genomic coordinates 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85675-3A71-C548-BE0F-5F68D9EE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64" y="2026777"/>
            <a:ext cx="4981325" cy="1900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34B3F0-4E33-FD44-8630-19EE0C1C67F0}"/>
              </a:ext>
            </a:extLst>
          </p:cNvPr>
          <p:cNvSpPr/>
          <p:nvPr/>
        </p:nvSpPr>
        <p:spPr>
          <a:xfrm>
            <a:off x="267264" y="2820990"/>
            <a:ext cx="4937781" cy="82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7EC197-58CD-C942-8CA6-3EF18347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64" y="3954028"/>
            <a:ext cx="4237404" cy="1636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072C68-3DDF-AA41-9713-1DBAB00D8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45" y="5835091"/>
            <a:ext cx="4237404" cy="671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3B4043-167B-7443-B54A-3F00FF0EA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206" y="1687879"/>
            <a:ext cx="5399594" cy="2202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E007D4-DFE3-9E47-B9F5-DE5D79139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045" y="4050374"/>
            <a:ext cx="6652009" cy="425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2AEF3C-0A42-8148-BDC8-1AEC8AE1FD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6118" y="4635136"/>
            <a:ext cx="5247682" cy="930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15CFD1-FF51-E941-9EE2-48819E80E526}"/>
              </a:ext>
            </a:extLst>
          </p:cNvPr>
          <p:cNvSpPr txBox="1"/>
          <p:nvPr/>
        </p:nvSpPr>
        <p:spPr>
          <a:xfrm>
            <a:off x="5421232" y="5725658"/>
            <a:ext cx="4859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 dealt with this: </a:t>
            </a:r>
          </a:p>
          <a:p>
            <a:r>
              <a:rPr lang="en-US" dirty="0"/>
              <a:t>1) ignored the </a:t>
            </a:r>
            <a:r>
              <a:rPr lang="en-US" dirty="0" err="1"/>
              <a:t>pfam</a:t>
            </a:r>
            <a:r>
              <a:rPr lang="en-US" dirty="0"/>
              <a:t> domain within this transcript </a:t>
            </a:r>
          </a:p>
          <a:p>
            <a:r>
              <a:rPr lang="en-US" dirty="0"/>
              <a:t>2) Use </a:t>
            </a:r>
            <a:r>
              <a:rPr lang="en-US" dirty="0" err="1"/>
              <a:t>jvarkit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57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0A60-A6A3-3D47-9912-D9BDBE71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3: Applied filters to select for … (see below)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0428F-BE4E-2746-8ACA-49C06DBC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191" y="2544913"/>
            <a:ext cx="5309016" cy="361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D53DA2-8F00-4B48-8DEF-DA5D2F84B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2" y="1690688"/>
            <a:ext cx="5289477" cy="43459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EF802A-21D8-B648-ACBF-E52C2FC5FFC5}"/>
              </a:ext>
            </a:extLst>
          </p:cNvPr>
          <p:cNvSpPr/>
          <p:nvPr/>
        </p:nvSpPr>
        <p:spPr>
          <a:xfrm>
            <a:off x="4632290" y="1690687"/>
            <a:ext cx="921719" cy="434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30519-E552-EA42-A6C8-53021CCA38BA}"/>
              </a:ext>
            </a:extLst>
          </p:cNvPr>
          <p:cNvSpPr/>
          <p:nvPr/>
        </p:nvSpPr>
        <p:spPr>
          <a:xfrm>
            <a:off x="3677697" y="1690687"/>
            <a:ext cx="511411" cy="434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3464E-566C-C84E-8297-EE551169363E}"/>
              </a:ext>
            </a:extLst>
          </p:cNvPr>
          <p:cNvSpPr/>
          <p:nvPr/>
        </p:nvSpPr>
        <p:spPr>
          <a:xfrm>
            <a:off x="2727848" y="1690687"/>
            <a:ext cx="949849" cy="434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7F0-940B-0948-B9F2-FA9D1407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4) Add 4,200 to the total panel size to account for entire CDS of MEI1 and PRY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9E9FC1-2CFF-684F-A75C-82B67452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676"/>
            <a:ext cx="10515600" cy="4303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3C42FE-1906-3D40-8EB9-CB27548E960B}"/>
              </a:ext>
            </a:extLst>
          </p:cNvPr>
          <p:cNvSpPr/>
          <p:nvPr/>
        </p:nvSpPr>
        <p:spPr>
          <a:xfrm>
            <a:off x="8892792" y="1806999"/>
            <a:ext cx="512466" cy="434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124</Words>
  <Application>Microsoft Macintosh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TwinStrand Panel – v5</vt:lpstr>
      <vt:lpstr>Caveat 1: CDKN2A has no functional domains in ensemble 102 but has functional domains in cBioPortal</vt:lpstr>
      <vt:lpstr>Caveat 2: Pfam domains locations are in protein coordinates  difficulty when mapping to genomic coordinates  </vt:lpstr>
      <vt:lpstr>Caveat 3: Applied filters to select for … (see below)</vt:lpstr>
      <vt:lpstr>Caveat 4) Add 4,200 to the total panel size to account for entire CDS of MEI1 and PRY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TwinStrand Panel – v4</dc:title>
  <dc:creator>Jason Kunisaki</dc:creator>
  <cp:lastModifiedBy>Jason Kunisaki</cp:lastModifiedBy>
  <cp:revision>32</cp:revision>
  <dcterms:created xsi:type="dcterms:W3CDTF">2021-03-12T08:41:32Z</dcterms:created>
  <dcterms:modified xsi:type="dcterms:W3CDTF">2021-03-19T18:39:54Z</dcterms:modified>
</cp:coreProperties>
</file>