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76" r:id="rId4"/>
    <p:sldId id="263" r:id="rId5"/>
    <p:sldId id="260" r:id="rId6"/>
    <p:sldId id="261" r:id="rId7"/>
    <p:sldId id="262" r:id="rId8"/>
    <p:sldId id="277" r:id="rId9"/>
    <p:sldId id="258" r:id="rId10"/>
    <p:sldId id="270" r:id="rId11"/>
    <p:sldId id="271" r:id="rId12"/>
    <p:sldId id="282" r:id="rId13"/>
    <p:sldId id="283" r:id="rId14"/>
    <p:sldId id="284" r:id="rId15"/>
    <p:sldId id="285" r:id="rId16"/>
    <p:sldId id="286" r:id="rId17"/>
    <p:sldId id="287" r:id="rId18"/>
    <p:sldId id="272" r:id="rId19"/>
    <p:sldId id="273" r:id="rId20"/>
    <p:sldId id="274" r:id="rId21"/>
    <p:sldId id="275" r:id="rId22"/>
    <p:sldId id="280" r:id="rId23"/>
    <p:sldId id="278" r:id="rId24"/>
    <p:sldId id="279"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4121B1-C26A-4FA6-87E0-252C7125841B}" v="30" dt="2024-08-10T22:02:32.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392" autoAdjust="0"/>
  </p:normalViewPr>
  <p:slideViewPr>
    <p:cSldViewPr snapToGrid="0">
      <p:cViewPr varScale="1">
        <p:scale>
          <a:sx n="81" d="100"/>
          <a:sy n="81" d="100"/>
        </p:scale>
        <p:origin x="1614" y="78"/>
      </p:cViewPr>
      <p:guideLst/>
    </p:cSldViewPr>
  </p:slideViewPr>
  <p:notesTextViewPr>
    <p:cViewPr>
      <p:scale>
        <a:sx n="1" d="1"/>
        <a:sy n="1" d="1"/>
      </p:scale>
      <p:origin x="0" y="-24"/>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Kunkel" userId="a3f3ed1128e79033" providerId="LiveId" clId="{C24121B1-C26A-4FA6-87E0-252C7125841B}"/>
    <pc:docChg chg="undo custSel addSld delSld modSld sldOrd">
      <pc:chgData name="Jessica Kunkel" userId="a3f3ed1128e79033" providerId="LiveId" clId="{C24121B1-C26A-4FA6-87E0-252C7125841B}" dt="2024-08-10T17:59:08.516" v="5018" actId="20577"/>
      <pc:docMkLst>
        <pc:docMk/>
      </pc:docMkLst>
      <pc:sldChg chg="addSp modSp mod setBg">
        <pc:chgData name="Jessica Kunkel" userId="a3f3ed1128e79033" providerId="LiveId" clId="{C24121B1-C26A-4FA6-87E0-252C7125841B}" dt="2024-08-10T14:33:52.763" v="4907" actId="20577"/>
        <pc:sldMkLst>
          <pc:docMk/>
          <pc:sldMk cId="439409408" sldId="256"/>
        </pc:sldMkLst>
        <pc:spChg chg="mod">
          <ac:chgData name="Jessica Kunkel" userId="a3f3ed1128e79033" providerId="LiveId" clId="{C24121B1-C26A-4FA6-87E0-252C7125841B}" dt="2024-08-10T11:43:15.292" v="2661" actId="26606"/>
          <ac:spMkLst>
            <pc:docMk/>
            <pc:sldMk cId="439409408" sldId="256"/>
            <ac:spMk id="2" creationId="{00F3DB74-A258-2199-AEE5-EE7F28FC0983}"/>
          </ac:spMkLst>
        </pc:spChg>
        <pc:spChg chg="mod">
          <ac:chgData name="Jessica Kunkel" userId="a3f3ed1128e79033" providerId="LiveId" clId="{C24121B1-C26A-4FA6-87E0-252C7125841B}" dt="2024-08-10T14:33:52.763" v="4907" actId="20577"/>
          <ac:spMkLst>
            <pc:docMk/>
            <pc:sldMk cId="439409408" sldId="256"/>
            <ac:spMk id="3" creationId="{72B85283-7165-0CB0-A968-F4EA7603B9BA}"/>
          </ac:spMkLst>
        </pc:spChg>
        <pc:spChg chg="add">
          <ac:chgData name="Jessica Kunkel" userId="a3f3ed1128e79033" providerId="LiveId" clId="{C24121B1-C26A-4FA6-87E0-252C7125841B}" dt="2024-08-10T11:43:15.292" v="2661" actId="26606"/>
          <ac:spMkLst>
            <pc:docMk/>
            <pc:sldMk cId="439409408" sldId="256"/>
            <ac:spMk id="8" creationId="{489B7BFD-8F45-4093-AD9C-91B15B0503D9}"/>
          </ac:spMkLst>
        </pc:spChg>
        <pc:spChg chg="add">
          <ac:chgData name="Jessica Kunkel" userId="a3f3ed1128e79033" providerId="LiveId" clId="{C24121B1-C26A-4FA6-87E0-252C7125841B}" dt="2024-08-10T11:43:15.292" v="2661" actId="26606"/>
          <ac:spMkLst>
            <pc:docMk/>
            <pc:sldMk cId="439409408" sldId="256"/>
            <ac:spMk id="14" creationId="{498F8FF6-43B4-494A-AF8F-123A4983EDF7}"/>
          </ac:spMkLst>
        </pc:spChg>
        <pc:spChg chg="add">
          <ac:chgData name="Jessica Kunkel" userId="a3f3ed1128e79033" providerId="LiveId" clId="{C24121B1-C26A-4FA6-87E0-252C7125841B}" dt="2024-08-10T11:43:15.292" v="2661" actId="26606"/>
          <ac:spMkLst>
            <pc:docMk/>
            <pc:sldMk cId="439409408" sldId="256"/>
            <ac:spMk id="16" creationId="{2B06059C-C357-4011-82B9-9C0106301384}"/>
          </ac:spMkLst>
        </pc:spChg>
        <pc:spChg chg="add">
          <ac:chgData name="Jessica Kunkel" userId="a3f3ed1128e79033" providerId="LiveId" clId="{C24121B1-C26A-4FA6-87E0-252C7125841B}" dt="2024-08-10T11:43:15.292" v="2661" actId="26606"/>
          <ac:spMkLst>
            <pc:docMk/>
            <pc:sldMk cId="439409408" sldId="256"/>
            <ac:spMk id="18" creationId="{5AFEC601-A132-47EE-B0C2-B38ACD9FCE6F}"/>
          </ac:spMkLst>
        </pc:spChg>
        <pc:spChg chg="add">
          <ac:chgData name="Jessica Kunkel" userId="a3f3ed1128e79033" providerId="LiveId" clId="{C24121B1-C26A-4FA6-87E0-252C7125841B}" dt="2024-08-10T11:43:15.292" v="2661" actId="26606"/>
          <ac:spMkLst>
            <pc:docMk/>
            <pc:sldMk cId="439409408" sldId="256"/>
            <ac:spMk id="20" creationId="{279CAF82-0ECF-42BE-8F37-F71941E5D410}"/>
          </ac:spMkLst>
        </pc:spChg>
        <pc:spChg chg="add">
          <ac:chgData name="Jessica Kunkel" userId="a3f3ed1128e79033" providerId="LiveId" clId="{C24121B1-C26A-4FA6-87E0-252C7125841B}" dt="2024-08-10T11:43:15.292" v="2661" actId="26606"/>
          <ac:spMkLst>
            <pc:docMk/>
            <pc:sldMk cId="439409408" sldId="256"/>
            <ac:spMk id="22" creationId="{218E095B-4870-4AD5-9C41-C16D59523501}"/>
          </ac:spMkLst>
        </pc:spChg>
        <pc:spChg chg="add">
          <ac:chgData name="Jessica Kunkel" userId="a3f3ed1128e79033" providerId="LiveId" clId="{C24121B1-C26A-4FA6-87E0-252C7125841B}" dt="2024-08-10T11:43:15.292" v="2661" actId="26606"/>
          <ac:spMkLst>
            <pc:docMk/>
            <pc:sldMk cId="439409408" sldId="256"/>
            <ac:spMk id="31" creationId="{033BC44A-0661-43B4-9C14-FD5963C226AE}"/>
          </ac:spMkLst>
        </pc:spChg>
        <pc:spChg chg="add">
          <ac:chgData name="Jessica Kunkel" userId="a3f3ed1128e79033" providerId="LiveId" clId="{C24121B1-C26A-4FA6-87E0-252C7125841B}" dt="2024-08-10T11:43:15.292" v="2661" actId="26606"/>
          <ac:spMkLst>
            <pc:docMk/>
            <pc:sldMk cId="439409408" sldId="256"/>
            <ac:spMk id="33" creationId="{BE8CB2F0-2F5A-4EBD-B214-E0309C31F578}"/>
          </ac:spMkLst>
        </pc:spChg>
        <pc:spChg chg="add">
          <ac:chgData name="Jessica Kunkel" userId="a3f3ed1128e79033" providerId="LiveId" clId="{C24121B1-C26A-4FA6-87E0-252C7125841B}" dt="2024-08-10T11:43:15.292" v="2661" actId="26606"/>
          <ac:spMkLst>
            <pc:docMk/>
            <pc:sldMk cId="439409408" sldId="256"/>
            <ac:spMk id="35" creationId="{FFD3887D-244B-4EC4-9208-E304984C5D0F}"/>
          </ac:spMkLst>
        </pc:spChg>
        <pc:spChg chg="add">
          <ac:chgData name="Jessica Kunkel" userId="a3f3ed1128e79033" providerId="LiveId" clId="{C24121B1-C26A-4FA6-87E0-252C7125841B}" dt="2024-08-10T11:43:15.292" v="2661" actId="26606"/>
          <ac:spMkLst>
            <pc:docMk/>
            <pc:sldMk cId="439409408" sldId="256"/>
            <ac:spMk id="37" creationId="{97224C31-855E-4593-8A58-5B2B0CC4F537}"/>
          </ac:spMkLst>
        </pc:spChg>
        <pc:grpChg chg="add">
          <ac:chgData name="Jessica Kunkel" userId="a3f3ed1128e79033" providerId="LiveId" clId="{C24121B1-C26A-4FA6-87E0-252C7125841B}" dt="2024-08-10T11:43:15.292" v="2661" actId="26606"/>
          <ac:grpSpMkLst>
            <pc:docMk/>
            <pc:sldMk cId="439409408" sldId="256"/>
            <ac:grpSpMk id="10" creationId="{042BC7E5-76DB-4826-8C07-4A49B6353F76}"/>
          </ac:grpSpMkLst>
        </pc:grpChg>
        <pc:grpChg chg="add">
          <ac:chgData name="Jessica Kunkel" userId="a3f3ed1128e79033" providerId="LiveId" clId="{C24121B1-C26A-4FA6-87E0-252C7125841B}" dt="2024-08-10T11:43:15.292" v="2661" actId="26606"/>
          <ac:grpSpMkLst>
            <pc:docMk/>
            <pc:sldMk cId="439409408" sldId="256"/>
            <ac:grpSpMk id="24" creationId="{FB9739EB-7F66-433D-841F-AB3CD18700B7}"/>
          </ac:grpSpMkLst>
        </pc:grpChg>
      </pc:sldChg>
      <pc:sldChg chg="modSp mod">
        <pc:chgData name="Jessica Kunkel" userId="a3f3ed1128e79033" providerId="LiveId" clId="{C24121B1-C26A-4FA6-87E0-252C7125841B}" dt="2024-08-09T12:12:23.607" v="364" actId="20577"/>
        <pc:sldMkLst>
          <pc:docMk/>
          <pc:sldMk cId="3767651556" sldId="257"/>
        </pc:sldMkLst>
        <pc:spChg chg="mod">
          <ac:chgData name="Jessica Kunkel" userId="a3f3ed1128e79033" providerId="LiveId" clId="{C24121B1-C26A-4FA6-87E0-252C7125841B}" dt="2024-08-09T01:03:13.355" v="13" actId="20577"/>
          <ac:spMkLst>
            <pc:docMk/>
            <pc:sldMk cId="3767651556" sldId="257"/>
            <ac:spMk id="2" creationId="{C476E728-C57B-E0EF-B943-5A07DE036EBA}"/>
          </ac:spMkLst>
        </pc:spChg>
        <pc:spChg chg="mod">
          <ac:chgData name="Jessica Kunkel" userId="a3f3ed1128e79033" providerId="LiveId" clId="{C24121B1-C26A-4FA6-87E0-252C7125841B}" dt="2024-08-09T12:12:23.607" v="364" actId="20577"/>
          <ac:spMkLst>
            <pc:docMk/>
            <pc:sldMk cId="3767651556" sldId="257"/>
            <ac:spMk id="3" creationId="{9BF93F4F-4911-868B-6435-3CC839AF1973}"/>
          </ac:spMkLst>
        </pc:spChg>
      </pc:sldChg>
      <pc:sldChg chg="addSp delSp modSp new mod setBg modNotesTx">
        <pc:chgData name="Jessica Kunkel" userId="a3f3ed1128e79033" providerId="LiveId" clId="{C24121B1-C26A-4FA6-87E0-252C7125841B}" dt="2024-08-10T17:56:07.481" v="4959"/>
        <pc:sldMkLst>
          <pc:docMk/>
          <pc:sldMk cId="3741640699" sldId="258"/>
        </pc:sldMkLst>
        <pc:spChg chg="mod">
          <ac:chgData name="Jessica Kunkel" userId="a3f3ed1128e79033" providerId="LiveId" clId="{C24121B1-C26A-4FA6-87E0-252C7125841B}" dt="2024-08-09T12:14:08.590" v="380" actId="26606"/>
          <ac:spMkLst>
            <pc:docMk/>
            <pc:sldMk cId="3741640699" sldId="258"/>
            <ac:spMk id="2" creationId="{1EAC4FB6-DD26-CE0C-B181-9AB8946C5D0D}"/>
          </ac:spMkLst>
        </pc:spChg>
        <pc:spChg chg="add del">
          <ac:chgData name="Jessica Kunkel" userId="a3f3ed1128e79033" providerId="LiveId" clId="{C24121B1-C26A-4FA6-87E0-252C7125841B}" dt="2024-08-09T12:14:08.590" v="380" actId="26606"/>
          <ac:spMkLst>
            <pc:docMk/>
            <pc:sldMk cId="3741640699" sldId="258"/>
            <ac:spMk id="3" creationId="{5B699EE2-6803-B9F7-1AFD-66D815CB9B59}"/>
          </ac:spMkLst>
        </pc:spChg>
        <pc:spChg chg="add del">
          <ac:chgData name="Jessica Kunkel" userId="a3f3ed1128e79033" providerId="LiveId" clId="{C24121B1-C26A-4FA6-87E0-252C7125841B}" dt="2024-08-09T12:14:01.848" v="377" actId="26606"/>
          <ac:spMkLst>
            <pc:docMk/>
            <pc:sldMk cId="3741640699" sldId="258"/>
            <ac:spMk id="16" creationId="{7D6BF779-0B8C-4CC2-9268-9506AD0C5331}"/>
          </ac:spMkLst>
        </pc:spChg>
        <pc:spChg chg="add del">
          <ac:chgData name="Jessica Kunkel" userId="a3f3ed1128e79033" providerId="LiveId" clId="{C24121B1-C26A-4FA6-87E0-252C7125841B}" dt="2024-08-09T12:14:01.848" v="377" actId="26606"/>
          <ac:spMkLst>
            <pc:docMk/>
            <pc:sldMk cId="3741640699" sldId="258"/>
            <ac:spMk id="18" creationId="{8B646C36-EEEC-4D52-8E8E-206F4CD8A3DA}"/>
          </ac:spMkLst>
        </pc:spChg>
        <pc:spChg chg="add del">
          <ac:chgData name="Jessica Kunkel" userId="a3f3ed1128e79033" providerId="LiveId" clId="{C24121B1-C26A-4FA6-87E0-252C7125841B}" dt="2024-08-09T12:14:01.848" v="377" actId="26606"/>
          <ac:spMkLst>
            <pc:docMk/>
            <pc:sldMk cId="3741640699" sldId="258"/>
            <ac:spMk id="24" creationId="{8258443E-B333-44F4-8D49-1EAB1C1A4613}"/>
          </ac:spMkLst>
        </pc:spChg>
        <pc:spChg chg="add del">
          <ac:chgData name="Jessica Kunkel" userId="a3f3ed1128e79033" providerId="LiveId" clId="{C24121B1-C26A-4FA6-87E0-252C7125841B}" dt="2024-08-09T12:14:01.848" v="377" actId="26606"/>
          <ac:spMkLst>
            <pc:docMk/>
            <pc:sldMk cId="3741640699" sldId="258"/>
            <ac:spMk id="33" creationId="{4FB204DF-284E-45F6-A017-79A4DF57BCCB}"/>
          </ac:spMkLst>
        </pc:spChg>
        <pc:spChg chg="add del">
          <ac:chgData name="Jessica Kunkel" userId="a3f3ed1128e79033" providerId="LiveId" clId="{C24121B1-C26A-4FA6-87E0-252C7125841B}" dt="2024-08-09T12:14:01.848" v="377" actId="26606"/>
          <ac:spMkLst>
            <pc:docMk/>
            <pc:sldMk cId="3741640699" sldId="258"/>
            <ac:spMk id="35" creationId="{EB8560A9-B281-46EB-A304-1E4A5A00D6A9}"/>
          </ac:spMkLst>
        </pc:spChg>
        <pc:spChg chg="add del">
          <ac:chgData name="Jessica Kunkel" userId="a3f3ed1128e79033" providerId="LiveId" clId="{C24121B1-C26A-4FA6-87E0-252C7125841B}" dt="2024-08-09T12:14:01.848" v="377" actId="26606"/>
          <ac:spMkLst>
            <pc:docMk/>
            <pc:sldMk cId="3741640699" sldId="258"/>
            <ac:spMk id="37" creationId="{4D1A5E71-B6B6-486A-8CDC-C7ABD9B903F6}"/>
          </ac:spMkLst>
        </pc:spChg>
        <pc:spChg chg="add del">
          <ac:chgData name="Jessica Kunkel" userId="a3f3ed1128e79033" providerId="LiveId" clId="{C24121B1-C26A-4FA6-87E0-252C7125841B}" dt="2024-08-09T12:14:01.848" v="377" actId="26606"/>
          <ac:spMkLst>
            <pc:docMk/>
            <pc:sldMk cId="3741640699" sldId="258"/>
            <ac:spMk id="39" creationId="{667882DD-56E8-460E-99D5-86E71982D5AB}"/>
          </ac:spMkLst>
        </pc:spChg>
        <pc:spChg chg="add del">
          <ac:chgData name="Jessica Kunkel" userId="a3f3ed1128e79033" providerId="LiveId" clId="{C24121B1-C26A-4FA6-87E0-252C7125841B}" dt="2024-08-09T12:14:08.574" v="379" actId="26606"/>
          <ac:spMkLst>
            <pc:docMk/>
            <pc:sldMk cId="3741640699" sldId="258"/>
            <ac:spMk id="47" creationId="{7D6BF779-0B8C-4CC2-9268-9506AD0C5331}"/>
          </ac:spMkLst>
        </pc:spChg>
        <pc:spChg chg="add del">
          <ac:chgData name="Jessica Kunkel" userId="a3f3ed1128e79033" providerId="LiveId" clId="{C24121B1-C26A-4FA6-87E0-252C7125841B}" dt="2024-08-09T12:14:08.574" v="379" actId="26606"/>
          <ac:spMkLst>
            <pc:docMk/>
            <pc:sldMk cId="3741640699" sldId="258"/>
            <ac:spMk id="48" creationId="{8B646C36-EEEC-4D52-8E8E-206F4CD8A3DA}"/>
          </ac:spMkLst>
        </pc:spChg>
        <pc:spChg chg="add del">
          <ac:chgData name="Jessica Kunkel" userId="a3f3ed1128e79033" providerId="LiveId" clId="{C24121B1-C26A-4FA6-87E0-252C7125841B}" dt="2024-08-09T12:14:08.574" v="379" actId="26606"/>
          <ac:spMkLst>
            <pc:docMk/>
            <pc:sldMk cId="3741640699" sldId="258"/>
            <ac:spMk id="52" creationId="{D6CA2F4C-8E9E-4BCD-B6E8-A68A311CA651}"/>
          </ac:spMkLst>
        </pc:spChg>
        <pc:spChg chg="add del">
          <ac:chgData name="Jessica Kunkel" userId="a3f3ed1128e79033" providerId="LiveId" clId="{C24121B1-C26A-4FA6-87E0-252C7125841B}" dt="2024-08-09T12:14:08.574" v="379" actId="26606"/>
          <ac:spMkLst>
            <pc:docMk/>
            <pc:sldMk cId="3741640699" sldId="258"/>
            <ac:spMk id="53" creationId="{4FB204DF-284E-45F6-A017-79A4DF57BCCB}"/>
          </ac:spMkLst>
        </pc:spChg>
        <pc:spChg chg="add del">
          <ac:chgData name="Jessica Kunkel" userId="a3f3ed1128e79033" providerId="LiveId" clId="{C24121B1-C26A-4FA6-87E0-252C7125841B}" dt="2024-08-09T12:14:08.574" v="379" actId="26606"/>
          <ac:spMkLst>
            <pc:docMk/>
            <pc:sldMk cId="3741640699" sldId="258"/>
            <ac:spMk id="54" creationId="{96FD6442-EB7D-4992-8D41-0B7FFDCB43E1}"/>
          </ac:spMkLst>
        </pc:spChg>
        <pc:spChg chg="add del">
          <ac:chgData name="Jessica Kunkel" userId="a3f3ed1128e79033" providerId="LiveId" clId="{C24121B1-C26A-4FA6-87E0-252C7125841B}" dt="2024-08-09T12:14:08.574" v="379" actId="26606"/>
          <ac:spMkLst>
            <pc:docMk/>
            <pc:sldMk cId="3741640699" sldId="258"/>
            <ac:spMk id="59" creationId="{4D1A5E71-B6B6-486A-8CDC-C7ABD9B903F6}"/>
          </ac:spMkLst>
        </pc:spChg>
        <pc:spChg chg="add del">
          <ac:chgData name="Jessica Kunkel" userId="a3f3ed1128e79033" providerId="LiveId" clId="{C24121B1-C26A-4FA6-87E0-252C7125841B}" dt="2024-08-09T12:14:08.574" v="379" actId="26606"/>
          <ac:spMkLst>
            <pc:docMk/>
            <pc:sldMk cId="3741640699" sldId="258"/>
            <ac:spMk id="60" creationId="{6004781B-698F-46D5-AADD-8AE9211719D8}"/>
          </ac:spMkLst>
        </pc:spChg>
        <pc:spChg chg="add">
          <ac:chgData name="Jessica Kunkel" userId="a3f3ed1128e79033" providerId="LiveId" clId="{C24121B1-C26A-4FA6-87E0-252C7125841B}" dt="2024-08-09T12:14:08.590" v="380" actId="26606"/>
          <ac:spMkLst>
            <pc:docMk/>
            <pc:sldMk cId="3741640699" sldId="258"/>
            <ac:spMk id="63" creationId="{7D6BF779-0B8C-4CC2-9268-9506AD0C5331}"/>
          </ac:spMkLst>
        </pc:spChg>
        <pc:spChg chg="add">
          <ac:chgData name="Jessica Kunkel" userId="a3f3ed1128e79033" providerId="LiveId" clId="{C24121B1-C26A-4FA6-87E0-252C7125841B}" dt="2024-08-09T12:14:08.590" v="380" actId="26606"/>
          <ac:spMkLst>
            <pc:docMk/>
            <pc:sldMk cId="3741640699" sldId="258"/>
            <ac:spMk id="64" creationId="{8B646C36-EEEC-4D52-8E8E-206F4CD8A3DA}"/>
          </ac:spMkLst>
        </pc:spChg>
        <pc:spChg chg="add">
          <ac:chgData name="Jessica Kunkel" userId="a3f3ed1128e79033" providerId="LiveId" clId="{C24121B1-C26A-4FA6-87E0-252C7125841B}" dt="2024-08-09T12:14:08.590" v="380" actId="26606"/>
          <ac:spMkLst>
            <pc:docMk/>
            <pc:sldMk cId="3741640699" sldId="258"/>
            <ac:spMk id="66" creationId="{8258443E-B333-44F4-8D49-1EAB1C1A4613}"/>
          </ac:spMkLst>
        </pc:spChg>
        <pc:spChg chg="add">
          <ac:chgData name="Jessica Kunkel" userId="a3f3ed1128e79033" providerId="LiveId" clId="{C24121B1-C26A-4FA6-87E0-252C7125841B}" dt="2024-08-09T12:14:08.590" v="380" actId="26606"/>
          <ac:spMkLst>
            <pc:docMk/>
            <pc:sldMk cId="3741640699" sldId="258"/>
            <ac:spMk id="68" creationId="{4FB204DF-284E-45F6-A017-79A4DF57BCCB}"/>
          </ac:spMkLst>
        </pc:spChg>
        <pc:spChg chg="add">
          <ac:chgData name="Jessica Kunkel" userId="a3f3ed1128e79033" providerId="LiveId" clId="{C24121B1-C26A-4FA6-87E0-252C7125841B}" dt="2024-08-09T12:14:08.590" v="380" actId="26606"/>
          <ac:spMkLst>
            <pc:docMk/>
            <pc:sldMk cId="3741640699" sldId="258"/>
            <ac:spMk id="69" creationId="{EB8560A9-B281-46EB-A304-1E4A5A00D6A9}"/>
          </ac:spMkLst>
        </pc:spChg>
        <pc:spChg chg="add">
          <ac:chgData name="Jessica Kunkel" userId="a3f3ed1128e79033" providerId="LiveId" clId="{C24121B1-C26A-4FA6-87E0-252C7125841B}" dt="2024-08-09T12:14:08.590" v="380" actId="26606"/>
          <ac:spMkLst>
            <pc:docMk/>
            <pc:sldMk cId="3741640699" sldId="258"/>
            <ac:spMk id="70" creationId="{4D1A5E71-B6B6-486A-8CDC-C7ABD9B903F6}"/>
          </ac:spMkLst>
        </pc:spChg>
        <pc:spChg chg="add">
          <ac:chgData name="Jessica Kunkel" userId="a3f3ed1128e79033" providerId="LiveId" clId="{C24121B1-C26A-4FA6-87E0-252C7125841B}" dt="2024-08-09T12:14:08.590" v="380" actId="26606"/>
          <ac:spMkLst>
            <pc:docMk/>
            <pc:sldMk cId="3741640699" sldId="258"/>
            <ac:spMk id="71" creationId="{667882DD-56E8-460E-99D5-86E71982D5AB}"/>
          </ac:spMkLst>
        </pc:spChg>
        <pc:grpChg chg="add del">
          <ac:chgData name="Jessica Kunkel" userId="a3f3ed1128e79033" providerId="LiveId" clId="{C24121B1-C26A-4FA6-87E0-252C7125841B}" dt="2024-08-09T12:14:01.848" v="377" actId="26606"/>
          <ac:grpSpMkLst>
            <pc:docMk/>
            <pc:sldMk cId="3741640699" sldId="258"/>
            <ac:grpSpMk id="9" creationId="{8A351602-3772-4279-B0D3-A523F6F6EAB3}"/>
          </ac:grpSpMkLst>
        </pc:grpChg>
        <pc:grpChg chg="add del">
          <ac:chgData name="Jessica Kunkel" userId="a3f3ed1128e79033" providerId="LiveId" clId="{C24121B1-C26A-4FA6-87E0-252C7125841B}" dt="2024-08-09T12:14:01.848" v="377" actId="26606"/>
          <ac:grpSpMkLst>
            <pc:docMk/>
            <pc:sldMk cId="3741640699" sldId="258"/>
            <ac:grpSpMk id="20" creationId="{B2EBBF56-923D-48A7-9F8F-86E33CFA3EF9}"/>
          </ac:grpSpMkLst>
        </pc:grpChg>
        <pc:grpChg chg="add del">
          <ac:chgData name="Jessica Kunkel" userId="a3f3ed1128e79033" providerId="LiveId" clId="{C24121B1-C26A-4FA6-87E0-252C7125841B}" dt="2024-08-09T12:14:01.848" v="377" actId="26606"/>
          <ac:grpSpMkLst>
            <pc:docMk/>
            <pc:sldMk cId="3741640699" sldId="258"/>
            <ac:grpSpMk id="26" creationId="{FB9739EB-7F66-433D-841F-AB3CD18700B7}"/>
          </ac:grpSpMkLst>
        </pc:grpChg>
        <pc:grpChg chg="add del">
          <ac:chgData name="Jessica Kunkel" userId="a3f3ed1128e79033" providerId="LiveId" clId="{C24121B1-C26A-4FA6-87E0-252C7125841B}" dt="2024-08-09T12:14:08.574" v="379" actId="26606"/>
          <ac:grpSpMkLst>
            <pc:docMk/>
            <pc:sldMk cId="3741640699" sldId="258"/>
            <ac:grpSpMk id="41" creationId="{8A351602-3772-4279-B0D3-A523F6F6EAB3}"/>
          </ac:grpSpMkLst>
        </pc:grpChg>
        <pc:grpChg chg="add del">
          <ac:chgData name="Jessica Kunkel" userId="a3f3ed1128e79033" providerId="LiveId" clId="{C24121B1-C26A-4FA6-87E0-252C7125841B}" dt="2024-08-09T12:14:08.574" v="379" actId="26606"/>
          <ac:grpSpMkLst>
            <pc:docMk/>
            <pc:sldMk cId="3741640699" sldId="258"/>
            <ac:grpSpMk id="49" creationId="{308C40F4-6A24-4867-B726-B552DB0807B5}"/>
          </ac:grpSpMkLst>
        </pc:grpChg>
        <pc:grpChg chg="add del">
          <ac:chgData name="Jessica Kunkel" userId="a3f3ed1128e79033" providerId="LiveId" clId="{C24121B1-C26A-4FA6-87E0-252C7125841B}" dt="2024-08-09T12:14:08.574" v="379" actId="26606"/>
          <ac:grpSpMkLst>
            <pc:docMk/>
            <pc:sldMk cId="3741640699" sldId="258"/>
            <ac:grpSpMk id="55" creationId="{FB9739EB-7F66-433D-841F-AB3CD18700B7}"/>
          </ac:grpSpMkLst>
        </pc:grpChg>
        <pc:grpChg chg="add">
          <ac:chgData name="Jessica Kunkel" userId="a3f3ed1128e79033" providerId="LiveId" clId="{C24121B1-C26A-4FA6-87E0-252C7125841B}" dt="2024-08-09T12:14:08.590" v="380" actId="26606"/>
          <ac:grpSpMkLst>
            <pc:docMk/>
            <pc:sldMk cId="3741640699" sldId="258"/>
            <ac:grpSpMk id="62" creationId="{8A351602-3772-4279-B0D3-A523F6F6EAB3}"/>
          </ac:grpSpMkLst>
        </pc:grpChg>
        <pc:grpChg chg="add">
          <ac:chgData name="Jessica Kunkel" userId="a3f3ed1128e79033" providerId="LiveId" clId="{C24121B1-C26A-4FA6-87E0-252C7125841B}" dt="2024-08-09T12:14:08.590" v="380" actId="26606"/>
          <ac:grpSpMkLst>
            <pc:docMk/>
            <pc:sldMk cId="3741640699" sldId="258"/>
            <ac:grpSpMk id="65" creationId="{B2EBBF56-923D-48A7-9F8F-86E33CFA3EF9}"/>
          </ac:grpSpMkLst>
        </pc:grpChg>
        <pc:grpChg chg="add">
          <ac:chgData name="Jessica Kunkel" userId="a3f3ed1128e79033" providerId="LiveId" clId="{C24121B1-C26A-4FA6-87E0-252C7125841B}" dt="2024-08-09T12:14:08.590" v="380" actId="26606"/>
          <ac:grpSpMkLst>
            <pc:docMk/>
            <pc:sldMk cId="3741640699" sldId="258"/>
            <ac:grpSpMk id="67" creationId="{FB9739EB-7F66-433D-841F-AB3CD18700B7}"/>
          </ac:grpSpMkLst>
        </pc:grpChg>
        <pc:picChg chg="add mod">
          <ac:chgData name="Jessica Kunkel" userId="a3f3ed1128e79033" providerId="LiveId" clId="{C24121B1-C26A-4FA6-87E0-252C7125841B}" dt="2024-08-09T12:14:20.591" v="383" actId="14100"/>
          <ac:picMkLst>
            <pc:docMk/>
            <pc:sldMk cId="3741640699" sldId="258"/>
            <ac:picMk id="4" creationId="{0C73C578-711D-B4DD-BEC8-7DB520AF7E49}"/>
          </ac:picMkLst>
        </pc:picChg>
      </pc:sldChg>
      <pc:sldChg chg="addSp delSp modSp new del mod">
        <pc:chgData name="Jessica Kunkel" userId="a3f3ed1128e79033" providerId="LiveId" clId="{C24121B1-C26A-4FA6-87E0-252C7125841B}" dt="2024-08-10T14:21:33.822" v="4879" actId="47"/>
        <pc:sldMkLst>
          <pc:docMk/>
          <pc:sldMk cId="4150263982" sldId="259"/>
        </pc:sldMkLst>
        <pc:spChg chg="mod">
          <ac:chgData name="Jessica Kunkel" userId="a3f3ed1128e79033" providerId="LiveId" clId="{C24121B1-C26A-4FA6-87E0-252C7125841B}" dt="2024-08-10T13:03:23.254" v="4761" actId="1076"/>
          <ac:spMkLst>
            <pc:docMk/>
            <pc:sldMk cId="4150263982" sldId="259"/>
            <ac:spMk id="2" creationId="{E0279890-FA17-BCBF-2D13-258DA5ADF22D}"/>
          </ac:spMkLst>
        </pc:spChg>
        <pc:spChg chg="del">
          <ac:chgData name="Jessica Kunkel" userId="a3f3ed1128e79033" providerId="LiveId" clId="{C24121B1-C26A-4FA6-87E0-252C7125841B}" dt="2024-08-10T11:29:24.459" v="2265" actId="478"/>
          <ac:spMkLst>
            <pc:docMk/>
            <pc:sldMk cId="4150263982" sldId="259"/>
            <ac:spMk id="3" creationId="{F5E5DB66-454A-8B98-5D9D-5004785C2493}"/>
          </ac:spMkLst>
        </pc:spChg>
        <pc:picChg chg="add mod modCrop">
          <ac:chgData name="Jessica Kunkel" userId="a3f3ed1128e79033" providerId="LiveId" clId="{C24121B1-C26A-4FA6-87E0-252C7125841B}" dt="2024-08-10T13:06:54.307" v="4801" actId="1076"/>
          <ac:picMkLst>
            <pc:docMk/>
            <pc:sldMk cId="4150263982" sldId="259"/>
            <ac:picMk id="4" creationId="{401AF993-FAD0-B644-D2D8-27AF05889ED6}"/>
          </ac:picMkLst>
        </pc:picChg>
        <pc:picChg chg="add del mod modCrop">
          <ac:chgData name="Jessica Kunkel" userId="a3f3ed1128e79033" providerId="LiveId" clId="{C24121B1-C26A-4FA6-87E0-252C7125841B}" dt="2024-08-10T13:06:41.038" v="4799" actId="478"/>
          <ac:picMkLst>
            <pc:docMk/>
            <pc:sldMk cId="4150263982" sldId="259"/>
            <ac:picMk id="5" creationId="{5B6D2D24-A721-95E7-2574-98D0655D8A4E}"/>
          </ac:picMkLst>
        </pc:picChg>
      </pc:sldChg>
      <pc:sldChg chg="modSp new mod">
        <pc:chgData name="Jessica Kunkel" userId="a3f3ed1128e79033" providerId="LiveId" clId="{C24121B1-C26A-4FA6-87E0-252C7125841B}" dt="2024-08-09T12:18:35.856" v="921" actId="14"/>
        <pc:sldMkLst>
          <pc:docMk/>
          <pc:sldMk cId="1045808182" sldId="260"/>
        </pc:sldMkLst>
        <pc:spChg chg="mod">
          <ac:chgData name="Jessica Kunkel" userId="a3f3ed1128e79033" providerId="LiveId" clId="{C24121B1-C26A-4FA6-87E0-252C7125841B}" dt="2024-08-09T12:15:10.684" v="402" actId="20577"/>
          <ac:spMkLst>
            <pc:docMk/>
            <pc:sldMk cId="1045808182" sldId="260"/>
            <ac:spMk id="2" creationId="{7F7EB63C-1629-3A99-E49F-9A60B5F135B4}"/>
          </ac:spMkLst>
        </pc:spChg>
        <pc:spChg chg="mod">
          <ac:chgData name="Jessica Kunkel" userId="a3f3ed1128e79033" providerId="LiveId" clId="{C24121B1-C26A-4FA6-87E0-252C7125841B}" dt="2024-08-09T12:18:35.856" v="921" actId="14"/>
          <ac:spMkLst>
            <pc:docMk/>
            <pc:sldMk cId="1045808182" sldId="260"/>
            <ac:spMk id="3" creationId="{06CA97FD-A930-16FD-DE0E-2BA4CA95B168}"/>
          </ac:spMkLst>
        </pc:spChg>
      </pc:sldChg>
      <pc:sldChg chg="modSp add mod">
        <pc:chgData name="Jessica Kunkel" userId="a3f3ed1128e79033" providerId="LiveId" clId="{C24121B1-C26A-4FA6-87E0-252C7125841B}" dt="2024-08-09T12:20:13.421" v="1161" actId="6549"/>
        <pc:sldMkLst>
          <pc:docMk/>
          <pc:sldMk cId="3677572804" sldId="261"/>
        </pc:sldMkLst>
        <pc:spChg chg="mod">
          <ac:chgData name="Jessica Kunkel" userId="a3f3ed1128e79033" providerId="LiveId" clId="{C24121B1-C26A-4FA6-87E0-252C7125841B}" dt="2024-08-09T12:20:13.421" v="1161" actId="6549"/>
          <ac:spMkLst>
            <pc:docMk/>
            <pc:sldMk cId="3677572804" sldId="261"/>
            <ac:spMk id="3" creationId="{06CA97FD-A930-16FD-DE0E-2BA4CA95B168}"/>
          </ac:spMkLst>
        </pc:spChg>
      </pc:sldChg>
      <pc:sldChg chg="modSp add mod">
        <pc:chgData name="Jessica Kunkel" userId="a3f3ed1128e79033" providerId="LiveId" clId="{C24121B1-C26A-4FA6-87E0-252C7125841B}" dt="2024-08-09T12:22:16.584" v="1623" actId="20577"/>
        <pc:sldMkLst>
          <pc:docMk/>
          <pc:sldMk cId="1450484323" sldId="262"/>
        </pc:sldMkLst>
        <pc:spChg chg="mod">
          <ac:chgData name="Jessica Kunkel" userId="a3f3ed1128e79033" providerId="LiveId" clId="{C24121B1-C26A-4FA6-87E0-252C7125841B}" dt="2024-08-09T12:22:16.584" v="1623" actId="20577"/>
          <ac:spMkLst>
            <pc:docMk/>
            <pc:sldMk cId="1450484323" sldId="262"/>
            <ac:spMk id="3" creationId="{06CA97FD-A930-16FD-DE0E-2BA4CA95B168}"/>
          </ac:spMkLst>
        </pc:spChg>
      </pc:sldChg>
      <pc:sldChg chg="modSp add mod ord">
        <pc:chgData name="Jessica Kunkel" userId="a3f3ed1128e79033" providerId="LiveId" clId="{C24121B1-C26A-4FA6-87E0-252C7125841B}" dt="2024-08-09T12:25:51.502" v="2260" actId="20577"/>
        <pc:sldMkLst>
          <pc:docMk/>
          <pc:sldMk cId="3439078411" sldId="263"/>
        </pc:sldMkLst>
        <pc:spChg chg="mod">
          <ac:chgData name="Jessica Kunkel" userId="a3f3ed1128e79033" providerId="LiveId" clId="{C24121B1-C26A-4FA6-87E0-252C7125841B}" dt="2024-08-09T12:25:51.502" v="2260" actId="20577"/>
          <ac:spMkLst>
            <pc:docMk/>
            <pc:sldMk cId="3439078411" sldId="263"/>
            <ac:spMk id="3" creationId="{06CA97FD-A930-16FD-DE0E-2BA4CA95B168}"/>
          </ac:spMkLst>
        </pc:spChg>
      </pc:sldChg>
      <pc:sldChg chg="addSp delSp modSp new del mod">
        <pc:chgData name="Jessica Kunkel" userId="a3f3ed1128e79033" providerId="LiveId" clId="{C24121B1-C26A-4FA6-87E0-252C7125841B}" dt="2024-08-10T14:21:35.298" v="4880" actId="47"/>
        <pc:sldMkLst>
          <pc:docMk/>
          <pc:sldMk cId="1373199612" sldId="264"/>
        </pc:sldMkLst>
        <pc:spChg chg="mod">
          <ac:chgData name="Jessica Kunkel" userId="a3f3ed1128e79033" providerId="LiveId" clId="{C24121B1-C26A-4FA6-87E0-252C7125841B}" dt="2024-08-10T13:04:43.222" v="4772" actId="1076"/>
          <ac:spMkLst>
            <pc:docMk/>
            <pc:sldMk cId="1373199612" sldId="264"/>
            <ac:spMk id="2" creationId="{D465E3FC-566B-8400-B39C-459D3933453A}"/>
          </ac:spMkLst>
        </pc:spChg>
        <pc:spChg chg="del">
          <ac:chgData name="Jessica Kunkel" userId="a3f3ed1128e79033" providerId="LiveId" clId="{C24121B1-C26A-4FA6-87E0-252C7125841B}" dt="2024-08-10T11:30:06.902" v="2289" actId="478"/>
          <ac:spMkLst>
            <pc:docMk/>
            <pc:sldMk cId="1373199612" sldId="264"/>
            <ac:spMk id="3" creationId="{CE69B9A2-32F2-262B-7EC9-07BD914E8684}"/>
          </ac:spMkLst>
        </pc:spChg>
        <pc:picChg chg="add del mod modCrop">
          <ac:chgData name="Jessica Kunkel" userId="a3f3ed1128e79033" providerId="LiveId" clId="{C24121B1-C26A-4FA6-87E0-252C7125841B}" dt="2024-08-10T13:08:47.782" v="4820" actId="1076"/>
          <ac:picMkLst>
            <pc:docMk/>
            <pc:sldMk cId="1373199612" sldId="264"/>
            <ac:picMk id="4" creationId="{56581DAF-2DA2-B7E3-EBF3-FB5E7F997AFE}"/>
          </ac:picMkLst>
        </pc:picChg>
        <pc:picChg chg="add del mod modCrop">
          <ac:chgData name="Jessica Kunkel" userId="a3f3ed1128e79033" providerId="LiveId" clId="{C24121B1-C26A-4FA6-87E0-252C7125841B}" dt="2024-08-10T13:08:39.273" v="4815" actId="478"/>
          <ac:picMkLst>
            <pc:docMk/>
            <pc:sldMk cId="1373199612" sldId="264"/>
            <ac:picMk id="5" creationId="{06037A62-65EA-9079-4FC7-585670466EF4}"/>
          </ac:picMkLst>
        </pc:picChg>
      </pc:sldChg>
      <pc:sldChg chg="addSp delSp modSp add del mod">
        <pc:chgData name="Jessica Kunkel" userId="a3f3ed1128e79033" providerId="LiveId" clId="{C24121B1-C26A-4FA6-87E0-252C7125841B}" dt="2024-08-10T14:21:37.752" v="4881" actId="47"/>
        <pc:sldMkLst>
          <pc:docMk/>
          <pc:sldMk cId="2835911671" sldId="265"/>
        </pc:sldMkLst>
        <pc:spChg chg="mod">
          <ac:chgData name="Jessica Kunkel" userId="a3f3ed1128e79033" providerId="LiveId" clId="{C24121B1-C26A-4FA6-87E0-252C7125841B}" dt="2024-08-10T13:06:08.621" v="4791" actId="1076"/>
          <ac:spMkLst>
            <pc:docMk/>
            <pc:sldMk cId="2835911671" sldId="265"/>
            <ac:spMk id="2" creationId="{D465E3FC-566B-8400-B39C-459D3933453A}"/>
          </ac:spMkLst>
        </pc:spChg>
        <pc:picChg chg="add mod modCrop">
          <ac:chgData name="Jessica Kunkel" userId="a3f3ed1128e79033" providerId="LiveId" clId="{C24121B1-C26A-4FA6-87E0-252C7125841B}" dt="2024-08-10T13:09:35.435" v="4834" actId="1582"/>
          <ac:picMkLst>
            <pc:docMk/>
            <pc:sldMk cId="2835911671" sldId="265"/>
            <ac:picMk id="3" creationId="{D7C21766-BA94-5C02-C547-B7941EFEB133}"/>
          </ac:picMkLst>
        </pc:picChg>
        <pc:picChg chg="del mod">
          <ac:chgData name="Jessica Kunkel" userId="a3f3ed1128e79033" providerId="LiveId" clId="{C24121B1-C26A-4FA6-87E0-252C7125841B}" dt="2024-08-10T11:31:06.154" v="2327" actId="478"/>
          <ac:picMkLst>
            <pc:docMk/>
            <pc:sldMk cId="2835911671" sldId="265"/>
            <ac:picMk id="4" creationId="{56581DAF-2DA2-B7E3-EBF3-FB5E7F997AFE}"/>
          </ac:picMkLst>
        </pc:picChg>
        <pc:picChg chg="add del mod">
          <ac:chgData name="Jessica Kunkel" userId="a3f3ed1128e79033" providerId="LiveId" clId="{C24121B1-C26A-4FA6-87E0-252C7125841B}" dt="2024-08-10T13:09:13.777" v="4829" actId="478"/>
          <ac:picMkLst>
            <pc:docMk/>
            <pc:sldMk cId="2835911671" sldId="265"/>
            <ac:picMk id="5" creationId="{F3567272-747B-A2AC-AC4D-908C506F187D}"/>
          </ac:picMkLst>
        </pc:picChg>
      </pc:sldChg>
      <pc:sldChg chg="add del">
        <pc:chgData name="Jessica Kunkel" userId="a3f3ed1128e79033" providerId="LiveId" clId="{C24121B1-C26A-4FA6-87E0-252C7125841B}" dt="2024-08-10T13:09:52.049" v="4837" actId="47"/>
        <pc:sldMkLst>
          <pc:docMk/>
          <pc:sldMk cId="793961850" sldId="266"/>
        </pc:sldMkLst>
      </pc:sldChg>
      <pc:sldChg chg="addSp delSp modSp add del mod">
        <pc:chgData name="Jessica Kunkel" userId="a3f3ed1128e79033" providerId="LiveId" clId="{C24121B1-C26A-4FA6-87E0-252C7125841B}" dt="2024-08-10T14:21:39.032" v="4882" actId="47"/>
        <pc:sldMkLst>
          <pc:docMk/>
          <pc:sldMk cId="2081643139" sldId="267"/>
        </pc:sldMkLst>
        <pc:spChg chg="mod">
          <ac:chgData name="Jessica Kunkel" userId="a3f3ed1128e79033" providerId="LiveId" clId="{C24121B1-C26A-4FA6-87E0-252C7125841B}" dt="2024-08-10T13:10:00.188" v="4840" actId="1076"/>
          <ac:spMkLst>
            <pc:docMk/>
            <pc:sldMk cId="2081643139" sldId="267"/>
            <ac:spMk id="2" creationId="{D465E3FC-566B-8400-B39C-459D3933453A}"/>
          </ac:spMkLst>
        </pc:spChg>
        <pc:picChg chg="del">
          <ac:chgData name="Jessica Kunkel" userId="a3f3ed1128e79033" providerId="LiveId" clId="{C24121B1-C26A-4FA6-87E0-252C7125841B}" dt="2024-08-10T11:32:01.654" v="2352" actId="478"/>
          <ac:picMkLst>
            <pc:docMk/>
            <pc:sldMk cId="2081643139" sldId="267"/>
            <ac:picMk id="3" creationId="{D7C21766-BA94-5C02-C547-B7941EFEB133}"/>
          </ac:picMkLst>
        </pc:picChg>
        <pc:picChg chg="add mod modCrop">
          <ac:chgData name="Jessica Kunkel" userId="a3f3ed1128e79033" providerId="LiveId" clId="{C24121B1-C26A-4FA6-87E0-252C7125841B}" dt="2024-08-10T13:10:42.308" v="4851" actId="1582"/>
          <ac:picMkLst>
            <pc:docMk/>
            <pc:sldMk cId="2081643139" sldId="267"/>
            <ac:picMk id="4" creationId="{CCCC16F0-51AB-3812-304E-C2BA1BCBF4B6}"/>
          </ac:picMkLst>
        </pc:picChg>
      </pc:sldChg>
      <pc:sldChg chg="addSp delSp modSp add del mod">
        <pc:chgData name="Jessica Kunkel" userId="a3f3ed1128e79033" providerId="LiveId" clId="{C24121B1-C26A-4FA6-87E0-252C7125841B}" dt="2024-08-10T14:21:40.167" v="4883" actId="47"/>
        <pc:sldMkLst>
          <pc:docMk/>
          <pc:sldMk cId="1693482733" sldId="268"/>
        </pc:sldMkLst>
        <pc:spChg chg="mod">
          <ac:chgData name="Jessica Kunkel" userId="a3f3ed1128e79033" providerId="LiveId" clId="{C24121B1-C26A-4FA6-87E0-252C7125841B}" dt="2024-08-10T13:10:06.389" v="4842" actId="1076"/>
          <ac:spMkLst>
            <pc:docMk/>
            <pc:sldMk cId="1693482733" sldId="268"/>
            <ac:spMk id="2" creationId="{D465E3FC-566B-8400-B39C-459D3933453A}"/>
          </ac:spMkLst>
        </pc:spChg>
        <pc:picChg chg="add mod modCrop">
          <ac:chgData name="Jessica Kunkel" userId="a3f3ed1128e79033" providerId="LiveId" clId="{C24121B1-C26A-4FA6-87E0-252C7125841B}" dt="2024-08-10T13:10:35.584" v="4849" actId="1582"/>
          <ac:picMkLst>
            <pc:docMk/>
            <pc:sldMk cId="1693482733" sldId="268"/>
            <ac:picMk id="3" creationId="{8DAB4AC2-14ED-F7F0-D7FB-2B222D006DA1}"/>
          </ac:picMkLst>
        </pc:picChg>
        <pc:picChg chg="del">
          <ac:chgData name="Jessica Kunkel" userId="a3f3ed1128e79033" providerId="LiveId" clId="{C24121B1-C26A-4FA6-87E0-252C7125841B}" dt="2024-08-10T11:33:00.037" v="2393" actId="478"/>
          <ac:picMkLst>
            <pc:docMk/>
            <pc:sldMk cId="1693482733" sldId="268"/>
            <ac:picMk id="4" creationId="{CCCC16F0-51AB-3812-304E-C2BA1BCBF4B6}"/>
          </ac:picMkLst>
        </pc:picChg>
      </pc:sldChg>
      <pc:sldChg chg="addSp delSp modSp add del mod">
        <pc:chgData name="Jessica Kunkel" userId="a3f3ed1128e79033" providerId="LiveId" clId="{C24121B1-C26A-4FA6-87E0-252C7125841B}" dt="2024-08-10T14:21:41.285" v="4884" actId="47"/>
        <pc:sldMkLst>
          <pc:docMk/>
          <pc:sldMk cId="4061325862" sldId="269"/>
        </pc:sldMkLst>
        <pc:spChg chg="mod">
          <ac:chgData name="Jessica Kunkel" userId="a3f3ed1128e79033" providerId="LiveId" clId="{C24121B1-C26A-4FA6-87E0-252C7125841B}" dt="2024-08-10T13:10:13.535" v="4844" actId="1076"/>
          <ac:spMkLst>
            <pc:docMk/>
            <pc:sldMk cId="4061325862" sldId="269"/>
            <ac:spMk id="2" creationId="{D465E3FC-566B-8400-B39C-459D3933453A}"/>
          </ac:spMkLst>
        </pc:spChg>
        <pc:picChg chg="del">
          <ac:chgData name="Jessica Kunkel" userId="a3f3ed1128e79033" providerId="LiveId" clId="{C24121B1-C26A-4FA6-87E0-252C7125841B}" dt="2024-08-10T11:33:50.370" v="2427" actId="478"/>
          <ac:picMkLst>
            <pc:docMk/>
            <pc:sldMk cId="4061325862" sldId="269"/>
            <ac:picMk id="3" creationId="{8DAB4AC2-14ED-F7F0-D7FB-2B222D006DA1}"/>
          </ac:picMkLst>
        </pc:picChg>
        <pc:picChg chg="add mod modCrop">
          <ac:chgData name="Jessica Kunkel" userId="a3f3ed1128e79033" providerId="LiveId" clId="{C24121B1-C26A-4FA6-87E0-252C7125841B}" dt="2024-08-10T13:10:28.852" v="4847" actId="1582"/>
          <ac:picMkLst>
            <pc:docMk/>
            <pc:sldMk cId="4061325862" sldId="269"/>
            <ac:picMk id="4" creationId="{355D9F39-6C79-EB54-301C-C8083E25EC13}"/>
          </ac:picMkLst>
        </pc:picChg>
      </pc:sldChg>
      <pc:sldChg chg="addSp delSp modSp new mod ord modNotesTx">
        <pc:chgData name="Jessica Kunkel" userId="a3f3ed1128e79033" providerId="LiveId" clId="{C24121B1-C26A-4FA6-87E0-252C7125841B}" dt="2024-08-10T17:56:48.880" v="4970" actId="20577"/>
        <pc:sldMkLst>
          <pc:docMk/>
          <pc:sldMk cId="2773577493" sldId="270"/>
        </pc:sldMkLst>
        <pc:spChg chg="mod">
          <ac:chgData name="Jessica Kunkel" userId="a3f3ed1128e79033" providerId="LiveId" clId="{C24121B1-C26A-4FA6-87E0-252C7125841B}" dt="2024-08-10T11:35:11.241" v="2456" actId="20577"/>
          <ac:spMkLst>
            <pc:docMk/>
            <pc:sldMk cId="2773577493" sldId="270"/>
            <ac:spMk id="2" creationId="{4FECEE98-CDB2-F2A2-F7A4-81CDFADD2DCB}"/>
          </ac:spMkLst>
        </pc:spChg>
        <pc:spChg chg="del">
          <ac:chgData name="Jessica Kunkel" userId="a3f3ed1128e79033" providerId="LiveId" clId="{C24121B1-C26A-4FA6-87E0-252C7125841B}" dt="2024-08-10T11:35:04.352" v="2444" actId="478"/>
          <ac:spMkLst>
            <pc:docMk/>
            <pc:sldMk cId="2773577493" sldId="270"/>
            <ac:spMk id="3" creationId="{C39D287D-472B-D27C-3535-7FCCED9D8576}"/>
          </ac:spMkLst>
        </pc:spChg>
        <pc:picChg chg="add mod">
          <ac:chgData name="Jessica Kunkel" userId="a3f3ed1128e79033" providerId="LiveId" clId="{C24121B1-C26A-4FA6-87E0-252C7125841B}" dt="2024-08-10T15:56:39.158" v="4923" actId="14826"/>
          <ac:picMkLst>
            <pc:docMk/>
            <pc:sldMk cId="2773577493" sldId="270"/>
            <ac:picMk id="4" creationId="{6F2CC1AB-3E09-0726-A825-057487AA85BE}"/>
          </ac:picMkLst>
        </pc:picChg>
      </pc:sldChg>
      <pc:sldChg chg="addSp delSp modSp new mod ord modNotesTx">
        <pc:chgData name="Jessica Kunkel" userId="a3f3ed1128e79033" providerId="LiveId" clId="{C24121B1-C26A-4FA6-87E0-252C7125841B}" dt="2024-08-10T17:57:29.145" v="4983" actId="20577"/>
        <pc:sldMkLst>
          <pc:docMk/>
          <pc:sldMk cId="3232998964" sldId="271"/>
        </pc:sldMkLst>
        <pc:spChg chg="mod">
          <ac:chgData name="Jessica Kunkel" userId="a3f3ed1128e79033" providerId="LiveId" clId="{C24121B1-C26A-4FA6-87E0-252C7125841B}" dt="2024-08-10T11:36:19.262" v="2476" actId="20577"/>
          <ac:spMkLst>
            <pc:docMk/>
            <pc:sldMk cId="3232998964" sldId="271"/>
            <ac:spMk id="2" creationId="{98161BA7-F0F8-46BF-126A-80A69C686A52}"/>
          </ac:spMkLst>
        </pc:spChg>
        <pc:spChg chg="del">
          <ac:chgData name="Jessica Kunkel" userId="a3f3ed1128e79033" providerId="LiveId" clId="{C24121B1-C26A-4FA6-87E0-252C7125841B}" dt="2024-08-10T11:35:50.080" v="2460" actId="478"/>
          <ac:spMkLst>
            <pc:docMk/>
            <pc:sldMk cId="3232998964" sldId="271"/>
            <ac:spMk id="3" creationId="{959537AC-A531-DAEF-B4D5-32314EADAD9A}"/>
          </ac:spMkLst>
        </pc:spChg>
        <pc:picChg chg="add mod">
          <ac:chgData name="Jessica Kunkel" userId="a3f3ed1128e79033" providerId="LiveId" clId="{C24121B1-C26A-4FA6-87E0-252C7125841B}" dt="2024-08-10T17:53:34.163" v="4944" actId="1076"/>
          <ac:picMkLst>
            <pc:docMk/>
            <pc:sldMk cId="3232998964" sldId="271"/>
            <ac:picMk id="4" creationId="{AA6A1817-0F10-1056-498C-4A90E932EBF6}"/>
          </ac:picMkLst>
        </pc:picChg>
      </pc:sldChg>
      <pc:sldChg chg="addSp delSp modSp new mod modNotesTx">
        <pc:chgData name="Jessica Kunkel" userId="a3f3ed1128e79033" providerId="LiveId" clId="{C24121B1-C26A-4FA6-87E0-252C7125841B}" dt="2024-08-10T17:58:30.400" v="5001" actId="20577"/>
        <pc:sldMkLst>
          <pc:docMk/>
          <pc:sldMk cId="988263437" sldId="272"/>
        </pc:sldMkLst>
        <pc:spChg chg="mod">
          <ac:chgData name="Jessica Kunkel" userId="a3f3ed1128e79033" providerId="LiveId" clId="{C24121B1-C26A-4FA6-87E0-252C7125841B}" dt="2024-08-10T11:38:59.064" v="2547" actId="20577"/>
          <ac:spMkLst>
            <pc:docMk/>
            <pc:sldMk cId="988263437" sldId="272"/>
            <ac:spMk id="2" creationId="{50FC503E-D16C-7653-BA87-78DE349E0C7F}"/>
          </ac:spMkLst>
        </pc:spChg>
        <pc:spChg chg="del">
          <ac:chgData name="Jessica Kunkel" userId="a3f3ed1128e79033" providerId="LiveId" clId="{C24121B1-C26A-4FA6-87E0-252C7125841B}" dt="2024-08-10T11:37:24.946" v="2482" actId="478"/>
          <ac:spMkLst>
            <pc:docMk/>
            <pc:sldMk cId="988263437" sldId="272"/>
            <ac:spMk id="3" creationId="{C41D5DC0-A87D-7C64-74EB-F0957B946B9A}"/>
          </ac:spMkLst>
        </pc:spChg>
        <pc:picChg chg="add mod modCrop">
          <ac:chgData name="Jessica Kunkel" userId="a3f3ed1128e79033" providerId="LiveId" clId="{C24121B1-C26A-4FA6-87E0-252C7125841B}" dt="2024-08-10T11:38:19.409" v="2493" actId="14100"/>
          <ac:picMkLst>
            <pc:docMk/>
            <pc:sldMk cId="988263437" sldId="272"/>
            <ac:picMk id="4" creationId="{9A229829-82D3-9DAC-09C1-D057CA3081B9}"/>
          </ac:picMkLst>
        </pc:picChg>
        <pc:picChg chg="add mod modCrop">
          <ac:chgData name="Jessica Kunkel" userId="a3f3ed1128e79033" providerId="LiveId" clId="{C24121B1-C26A-4FA6-87E0-252C7125841B}" dt="2024-08-10T11:38:41.773" v="2497" actId="1076"/>
          <ac:picMkLst>
            <pc:docMk/>
            <pc:sldMk cId="988263437" sldId="272"/>
            <ac:picMk id="5" creationId="{21A1457A-BB6E-3D7B-BA98-632ABBFBF830}"/>
          </ac:picMkLst>
        </pc:picChg>
      </pc:sldChg>
      <pc:sldChg chg="addSp delSp modSp new mod modNotesTx">
        <pc:chgData name="Jessica Kunkel" userId="a3f3ed1128e79033" providerId="LiveId" clId="{C24121B1-C26A-4FA6-87E0-252C7125841B}" dt="2024-08-10T17:58:40.549" v="5005" actId="20577"/>
        <pc:sldMkLst>
          <pc:docMk/>
          <pc:sldMk cId="2790572149" sldId="273"/>
        </pc:sldMkLst>
        <pc:spChg chg="mod">
          <ac:chgData name="Jessica Kunkel" userId="a3f3ed1128e79033" providerId="LiveId" clId="{C24121B1-C26A-4FA6-87E0-252C7125841B}" dt="2024-08-10T11:39:24.752" v="2579" actId="20577"/>
          <ac:spMkLst>
            <pc:docMk/>
            <pc:sldMk cId="2790572149" sldId="273"/>
            <ac:spMk id="2" creationId="{D25D081F-DE98-21A0-7F60-E857EF6EC093}"/>
          </ac:spMkLst>
        </pc:spChg>
        <pc:spChg chg="del">
          <ac:chgData name="Jessica Kunkel" userId="a3f3ed1128e79033" providerId="LiveId" clId="{C24121B1-C26A-4FA6-87E0-252C7125841B}" dt="2024-08-10T11:39:12.670" v="2549" actId="478"/>
          <ac:spMkLst>
            <pc:docMk/>
            <pc:sldMk cId="2790572149" sldId="273"/>
            <ac:spMk id="3" creationId="{8920993D-C815-5126-4892-186CE578DFD5}"/>
          </ac:spMkLst>
        </pc:spChg>
        <pc:picChg chg="add mod">
          <ac:chgData name="Jessica Kunkel" userId="a3f3ed1128e79033" providerId="LiveId" clId="{C24121B1-C26A-4FA6-87E0-252C7125841B}" dt="2024-08-10T17:55:25.602" v="4957" actId="14826"/>
          <ac:picMkLst>
            <pc:docMk/>
            <pc:sldMk cId="2790572149" sldId="273"/>
            <ac:picMk id="4" creationId="{6752182A-BE77-AE31-3FCE-420B4A51B749}"/>
          </ac:picMkLst>
        </pc:picChg>
      </pc:sldChg>
      <pc:sldChg chg="addSp delSp modSp new mod modNotesTx">
        <pc:chgData name="Jessica Kunkel" userId="a3f3ed1128e79033" providerId="LiveId" clId="{C24121B1-C26A-4FA6-87E0-252C7125841B}" dt="2024-08-10T17:59:08.516" v="5018" actId="20577"/>
        <pc:sldMkLst>
          <pc:docMk/>
          <pc:sldMk cId="1094911356" sldId="274"/>
        </pc:sldMkLst>
        <pc:spChg chg="mod">
          <ac:chgData name="Jessica Kunkel" userId="a3f3ed1128e79033" providerId="LiveId" clId="{C24121B1-C26A-4FA6-87E0-252C7125841B}" dt="2024-08-10T11:39:55.216" v="2600" actId="14100"/>
          <ac:spMkLst>
            <pc:docMk/>
            <pc:sldMk cId="1094911356" sldId="274"/>
            <ac:spMk id="2" creationId="{DDE3E373-BC09-F71A-04FF-00A42B22EB20}"/>
          </ac:spMkLst>
        </pc:spChg>
        <pc:spChg chg="del">
          <ac:chgData name="Jessica Kunkel" userId="a3f3ed1128e79033" providerId="LiveId" clId="{C24121B1-C26A-4FA6-87E0-252C7125841B}" dt="2024-08-10T11:39:42.547" v="2582" actId="478"/>
          <ac:spMkLst>
            <pc:docMk/>
            <pc:sldMk cId="1094911356" sldId="274"/>
            <ac:spMk id="3" creationId="{ED2084D3-4F81-12C6-6F95-1E5B2B7D975C}"/>
          </ac:spMkLst>
        </pc:spChg>
        <pc:picChg chg="add mod">
          <ac:chgData name="Jessica Kunkel" userId="a3f3ed1128e79033" providerId="LiveId" clId="{C24121B1-C26A-4FA6-87E0-252C7125841B}" dt="2024-08-10T17:55:38.123" v="4958" actId="14826"/>
          <ac:picMkLst>
            <pc:docMk/>
            <pc:sldMk cId="1094911356" sldId="274"/>
            <ac:picMk id="4" creationId="{1196D26B-29B3-A66B-65DE-4E77802F638D}"/>
          </ac:picMkLst>
        </pc:picChg>
      </pc:sldChg>
      <pc:sldChg chg="addSp delSp modSp new mod modNotesTx">
        <pc:chgData name="Jessica Kunkel" userId="a3f3ed1128e79033" providerId="LiveId" clId="{C24121B1-C26A-4FA6-87E0-252C7125841B}" dt="2024-08-10T13:01:52.294" v="4751" actId="20577"/>
        <pc:sldMkLst>
          <pc:docMk/>
          <pc:sldMk cId="3096438884" sldId="275"/>
        </pc:sldMkLst>
        <pc:spChg chg="mod">
          <ac:chgData name="Jessica Kunkel" userId="a3f3ed1128e79033" providerId="LiveId" clId="{C24121B1-C26A-4FA6-87E0-252C7125841B}" dt="2024-08-10T11:40:36.001" v="2624" actId="14100"/>
          <ac:spMkLst>
            <pc:docMk/>
            <pc:sldMk cId="3096438884" sldId="275"/>
            <ac:spMk id="2" creationId="{DFF3D12E-0FC2-3496-6525-64180CBE4E59}"/>
          </ac:spMkLst>
        </pc:spChg>
        <pc:spChg chg="del">
          <ac:chgData name="Jessica Kunkel" userId="a3f3ed1128e79033" providerId="LiveId" clId="{C24121B1-C26A-4FA6-87E0-252C7125841B}" dt="2024-08-10T11:40:39.041" v="2625" actId="478"/>
          <ac:spMkLst>
            <pc:docMk/>
            <pc:sldMk cId="3096438884" sldId="275"/>
            <ac:spMk id="3" creationId="{B3982947-27A6-91DB-812A-2E1709CA8B7C}"/>
          </ac:spMkLst>
        </pc:spChg>
        <pc:picChg chg="add mod">
          <ac:chgData name="Jessica Kunkel" userId="a3f3ed1128e79033" providerId="LiveId" clId="{C24121B1-C26A-4FA6-87E0-252C7125841B}" dt="2024-08-10T12:36:55.208" v="2734" actId="1076"/>
          <ac:picMkLst>
            <pc:docMk/>
            <pc:sldMk cId="3096438884" sldId="275"/>
            <ac:picMk id="4" creationId="{D9D3CFE3-B9FA-3AC6-0062-B3D1A687066B}"/>
          </ac:picMkLst>
        </pc:picChg>
      </pc:sldChg>
      <pc:sldChg chg="addSp delSp modSp new mod setBg">
        <pc:chgData name="Jessica Kunkel" userId="a3f3ed1128e79033" providerId="LiveId" clId="{C24121B1-C26A-4FA6-87E0-252C7125841B}" dt="2024-08-10T11:44:18.456" v="2699" actId="1076"/>
        <pc:sldMkLst>
          <pc:docMk/>
          <pc:sldMk cId="4222052330" sldId="276"/>
        </pc:sldMkLst>
        <pc:spChg chg="mod">
          <ac:chgData name="Jessica Kunkel" userId="a3f3ed1128e79033" providerId="LiveId" clId="{C24121B1-C26A-4FA6-87E0-252C7125841B}" dt="2024-08-10T11:44:18.456" v="2699" actId="1076"/>
          <ac:spMkLst>
            <pc:docMk/>
            <pc:sldMk cId="4222052330" sldId="276"/>
            <ac:spMk id="2" creationId="{AD0633FC-8C42-6630-8689-8C6E2D2B9C67}"/>
          </ac:spMkLst>
        </pc:spChg>
        <pc:spChg chg="del mod">
          <ac:chgData name="Jessica Kunkel" userId="a3f3ed1128e79033" providerId="LiveId" clId="{C24121B1-C26A-4FA6-87E0-252C7125841B}" dt="2024-08-10T11:44:12.251" v="2698" actId="478"/>
          <ac:spMkLst>
            <pc:docMk/>
            <pc:sldMk cId="4222052330" sldId="276"/>
            <ac:spMk id="3" creationId="{67CB59D3-A386-0B12-D086-41F5F180E110}"/>
          </ac:spMkLst>
        </pc:spChg>
        <pc:spChg chg="add">
          <ac:chgData name="Jessica Kunkel" userId="a3f3ed1128e79033" providerId="LiveId" clId="{C24121B1-C26A-4FA6-87E0-252C7125841B}" dt="2024-08-10T11:43:07.457" v="2660" actId="26606"/>
          <ac:spMkLst>
            <pc:docMk/>
            <pc:sldMk cId="4222052330" sldId="276"/>
            <ac:spMk id="15" creationId="{7D6BF779-0B8C-4CC2-9268-9506AD0C5331}"/>
          </ac:spMkLst>
        </pc:spChg>
        <pc:spChg chg="add">
          <ac:chgData name="Jessica Kunkel" userId="a3f3ed1128e79033" providerId="LiveId" clId="{C24121B1-C26A-4FA6-87E0-252C7125841B}" dt="2024-08-10T11:43:07.457" v="2660" actId="26606"/>
          <ac:spMkLst>
            <pc:docMk/>
            <pc:sldMk cId="4222052330" sldId="276"/>
            <ac:spMk id="17" creationId="{3A397E3E-B90C-4D82-BAAA-36F7AC6A4565}"/>
          </ac:spMkLst>
        </pc:spChg>
        <pc:spChg chg="add">
          <ac:chgData name="Jessica Kunkel" userId="a3f3ed1128e79033" providerId="LiveId" clId="{C24121B1-C26A-4FA6-87E0-252C7125841B}" dt="2024-08-10T11:43:07.457" v="2660" actId="26606"/>
          <ac:spMkLst>
            <pc:docMk/>
            <pc:sldMk cId="4222052330" sldId="276"/>
            <ac:spMk id="19" creationId="{8CF5E676-CA04-4CED-9F1E-5026ED66E66D}"/>
          </ac:spMkLst>
        </pc:spChg>
        <pc:spChg chg="add">
          <ac:chgData name="Jessica Kunkel" userId="a3f3ed1128e79033" providerId="LiveId" clId="{C24121B1-C26A-4FA6-87E0-252C7125841B}" dt="2024-08-10T11:43:07.457" v="2660" actId="26606"/>
          <ac:spMkLst>
            <pc:docMk/>
            <pc:sldMk cId="4222052330" sldId="276"/>
            <ac:spMk id="21" creationId="{AFD1189F-9598-4281-8056-2845388D4D05}"/>
          </ac:spMkLst>
        </pc:spChg>
        <pc:spChg chg="add">
          <ac:chgData name="Jessica Kunkel" userId="a3f3ed1128e79033" providerId="LiveId" clId="{C24121B1-C26A-4FA6-87E0-252C7125841B}" dt="2024-08-10T11:43:07.457" v="2660" actId="26606"/>
          <ac:spMkLst>
            <pc:docMk/>
            <pc:sldMk cId="4222052330" sldId="276"/>
            <ac:spMk id="23" creationId="{583E04E1-D74F-4ED6-972C-035F4FEC4B88}"/>
          </ac:spMkLst>
        </pc:spChg>
        <pc:spChg chg="add">
          <ac:chgData name="Jessica Kunkel" userId="a3f3ed1128e79033" providerId="LiveId" clId="{C24121B1-C26A-4FA6-87E0-252C7125841B}" dt="2024-08-10T11:43:07.457" v="2660" actId="26606"/>
          <ac:spMkLst>
            <pc:docMk/>
            <pc:sldMk cId="4222052330" sldId="276"/>
            <ac:spMk id="25" creationId="{A2B5CBEA-F125-49B6-8335-227C325B112B}"/>
          </ac:spMkLst>
        </pc:spChg>
        <pc:spChg chg="add">
          <ac:chgData name="Jessica Kunkel" userId="a3f3ed1128e79033" providerId="LiveId" clId="{C24121B1-C26A-4FA6-87E0-252C7125841B}" dt="2024-08-10T11:43:07.457" v="2660" actId="26606"/>
          <ac:spMkLst>
            <pc:docMk/>
            <pc:sldMk cId="4222052330" sldId="276"/>
            <ac:spMk id="27" creationId="{E51A97D9-C694-4307-818B-0C5BBF413609}"/>
          </ac:spMkLst>
        </pc:spChg>
        <pc:spChg chg="add">
          <ac:chgData name="Jessica Kunkel" userId="a3f3ed1128e79033" providerId="LiveId" clId="{C24121B1-C26A-4FA6-87E0-252C7125841B}" dt="2024-08-10T11:43:07.457" v="2660" actId="26606"/>
          <ac:spMkLst>
            <pc:docMk/>
            <pc:sldMk cId="4222052330" sldId="276"/>
            <ac:spMk id="29" creationId="{2C1D3151-5F97-4860-B56C-C98BD62CC255}"/>
          </ac:spMkLst>
        </pc:spChg>
        <pc:spChg chg="add">
          <ac:chgData name="Jessica Kunkel" userId="a3f3ed1128e79033" providerId="LiveId" clId="{C24121B1-C26A-4FA6-87E0-252C7125841B}" dt="2024-08-10T11:43:07.457" v="2660" actId="26606"/>
          <ac:spMkLst>
            <pc:docMk/>
            <pc:sldMk cId="4222052330" sldId="276"/>
            <ac:spMk id="31" creationId="{8DE96824-E506-4448-8704-5EC7BF7BC51B}"/>
          </ac:spMkLst>
        </pc:spChg>
        <pc:spChg chg="add">
          <ac:chgData name="Jessica Kunkel" userId="a3f3ed1128e79033" providerId="LiveId" clId="{C24121B1-C26A-4FA6-87E0-252C7125841B}" dt="2024-08-10T11:43:07.457" v="2660" actId="26606"/>
          <ac:spMkLst>
            <pc:docMk/>
            <pc:sldMk cId="4222052330" sldId="276"/>
            <ac:spMk id="33" creationId="{E16C8D8F-10E9-4498-ABDB-0F923F8B6837}"/>
          </ac:spMkLst>
        </pc:spChg>
        <pc:spChg chg="add">
          <ac:chgData name="Jessica Kunkel" userId="a3f3ed1128e79033" providerId="LiveId" clId="{C24121B1-C26A-4FA6-87E0-252C7125841B}" dt="2024-08-10T11:43:07.457" v="2660" actId="26606"/>
          <ac:spMkLst>
            <pc:docMk/>
            <pc:sldMk cId="4222052330" sldId="276"/>
            <ac:spMk id="35" creationId="{6E8A2566-F83F-4EC9-83A9-338A70FB6B29}"/>
          </ac:spMkLst>
        </pc:spChg>
        <pc:spChg chg="add">
          <ac:chgData name="Jessica Kunkel" userId="a3f3ed1128e79033" providerId="LiveId" clId="{C24121B1-C26A-4FA6-87E0-252C7125841B}" dt="2024-08-10T11:43:07.457" v="2660" actId="26606"/>
          <ac:spMkLst>
            <pc:docMk/>
            <pc:sldMk cId="4222052330" sldId="276"/>
            <ac:spMk id="37" creationId="{4FB204DF-284E-45F6-A017-79A4DF57BCCB}"/>
          </ac:spMkLst>
        </pc:spChg>
        <pc:spChg chg="add">
          <ac:chgData name="Jessica Kunkel" userId="a3f3ed1128e79033" providerId="LiveId" clId="{C24121B1-C26A-4FA6-87E0-252C7125841B}" dt="2024-08-10T11:43:07.457" v="2660" actId="26606"/>
          <ac:spMkLst>
            <pc:docMk/>
            <pc:sldMk cId="4222052330" sldId="276"/>
            <ac:spMk id="39" creationId="{5EC6B544-8C84-47A6-885D-A4F09EF5C0F7}"/>
          </ac:spMkLst>
        </pc:spChg>
        <pc:spChg chg="add">
          <ac:chgData name="Jessica Kunkel" userId="a3f3ed1128e79033" providerId="LiveId" clId="{C24121B1-C26A-4FA6-87E0-252C7125841B}" dt="2024-08-10T11:43:07.457" v="2660" actId="26606"/>
          <ac:spMkLst>
            <pc:docMk/>
            <pc:sldMk cId="4222052330" sldId="276"/>
            <ac:spMk id="41" creationId="{1E5A83E3-8A11-4492-BB6E-F5F2240316FB}"/>
          </ac:spMkLst>
        </pc:spChg>
        <pc:spChg chg="add">
          <ac:chgData name="Jessica Kunkel" userId="a3f3ed1128e79033" providerId="LiveId" clId="{C24121B1-C26A-4FA6-87E0-252C7125841B}" dt="2024-08-10T11:43:07.457" v="2660" actId="26606"/>
          <ac:spMkLst>
            <pc:docMk/>
            <pc:sldMk cId="4222052330" sldId="276"/>
            <ac:spMk id="43" creationId="{0F360028-588C-4E99-9E6F-5DE59080E390}"/>
          </ac:spMkLst>
        </pc:spChg>
        <pc:spChg chg="add">
          <ac:chgData name="Jessica Kunkel" userId="a3f3ed1128e79033" providerId="LiveId" clId="{C24121B1-C26A-4FA6-87E0-252C7125841B}" dt="2024-08-10T11:43:07.457" v="2660" actId="26606"/>
          <ac:spMkLst>
            <pc:docMk/>
            <pc:sldMk cId="4222052330" sldId="276"/>
            <ac:spMk id="45" creationId="{32C95C5C-6FBD-47FF-9CA6-066193539A10}"/>
          </ac:spMkLst>
        </pc:spChg>
        <pc:spChg chg="add">
          <ac:chgData name="Jessica Kunkel" userId="a3f3ed1128e79033" providerId="LiveId" clId="{C24121B1-C26A-4FA6-87E0-252C7125841B}" dt="2024-08-10T11:43:07.457" v="2660" actId="26606"/>
          <ac:spMkLst>
            <pc:docMk/>
            <pc:sldMk cId="4222052330" sldId="276"/>
            <ac:spMk id="47" creationId="{4D1A5E71-B6B6-486A-8CDC-C7ABD9B903F6}"/>
          </ac:spMkLst>
        </pc:spChg>
        <pc:grpChg chg="add">
          <ac:chgData name="Jessica Kunkel" userId="a3f3ed1128e79033" providerId="LiveId" clId="{C24121B1-C26A-4FA6-87E0-252C7125841B}" dt="2024-08-10T11:43:07.457" v="2660" actId="26606"/>
          <ac:grpSpMkLst>
            <pc:docMk/>
            <pc:sldMk cId="4222052330" sldId="276"/>
            <ac:grpSpMk id="8" creationId="{8A351602-3772-4279-B0D3-A523F6F6EAB3}"/>
          </ac:grpSpMkLst>
        </pc:grpChg>
        <pc:grpChg chg="add">
          <ac:chgData name="Jessica Kunkel" userId="a3f3ed1128e79033" providerId="LiveId" clId="{C24121B1-C26A-4FA6-87E0-252C7125841B}" dt="2024-08-10T11:43:07.457" v="2660" actId="26606"/>
          <ac:grpSpMkLst>
            <pc:docMk/>
            <pc:sldMk cId="4222052330" sldId="276"/>
            <ac:grpSpMk id="49" creationId="{FB9739EB-7F66-433D-841F-AB3CD18700B7}"/>
          </ac:grpSpMkLst>
        </pc:grpChg>
      </pc:sldChg>
      <pc:sldChg chg="delSp modSp add mod ord">
        <pc:chgData name="Jessica Kunkel" userId="a3f3ed1128e79033" providerId="LiveId" clId="{C24121B1-C26A-4FA6-87E0-252C7125841B}" dt="2024-08-10T11:44:05.201" v="2697" actId="1076"/>
        <pc:sldMkLst>
          <pc:docMk/>
          <pc:sldMk cId="323413892" sldId="277"/>
        </pc:sldMkLst>
        <pc:spChg chg="mod">
          <ac:chgData name="Jessica Kunkel" userId="a3f3ed1128e79033" providerId="LiveId" clId="{C24121B1-C26A-4FA6-87E0-252C7125841B}" dt="2024-08-10T11:44:05.201" v="2697" actId="1076"/>
          <ac:spMkLst>
            <pc:docMk/>
            <pc:sldMk cId="323413892" sldId="277"/>
            <ac:spMk id="2" creationId="{AD0633FC-8C42-6630-8689-8C6E2D2B9C67}"/>
          </ac:spMkLst>
        </pc:spChg>
        <pc:spChg chg="del">
          <ac:chgData name="Jessica Kunkel" userId="a3f3ed1128e79033" providerId="LiveId" clId="{C24121B1-C26A-4FA6-87E0-252C7125841B}" dt="2024-08-10T11:43:56.288" v="2696" actId="478"/>
          <ac:spMkLst>
            <pc:docMk/>
            <pc:sldMk cId="323413892" sldId="277"/>
            <ac:spMk id="3" creationId="{67CB59D3-A386-0B12-D086-41F5F180E110}"/>
          </ac:spMkLst>
        </pc:spChg>
      </pc:sldChg>
      <pc:sldChg chg="delSp add del ord setBg delDesignElem">
        <pc:chgData name="Jessica Kunkel" userId="a3f3ed1128e79033" providerId="LiveId" clId="{C24121B1-C26A-4FA6-87E0-252C7125841B}" dt="2024-08-10T11:43:32.359" v="2666" actId="47"/>
        <pc:sldMkLst>
          <pc:docMk/>
          <pc:sldMk cId="1052091455" sldId="277"/>
        </pc:sldMkLst>
        <pc:spChg chg="del">
          <ac:chgData name="Jessica Kunkel" userId="a3f3ed1128e79033" providerId="LiveId" clId="{C24121B1-C26A-4FA6-87E0-252C7125841B}" dt="2024-08-10T11:43:23.478" v="2663"/>
          <ac:spMkLst>
            <pc:docMk/>
            <pc:sldMk cId="1052091455" sldId="277"/>
            <ac:spMk id="15" creationId="{7D6BF779-0B8C-4CC2-9268-9506AD0C5331}"/>
          </ac:spMkLst>
        </pc:spChg>
        <pc:spChg chg="del">
          <ac:chgData name="Jessica Kunkel" userId="a3f3ed1128e79033" providerId="LiveId" clId="{C24121B1-C26A-4FA6-87E0-252C7125841B}" dt="2024-08-10T11:43:23.478" v="2663"/>
          <ac:spMkLst>
            <pc:docMk/>
            <pc:sldMk cId="1052091455" sldId="277"/>
            <ac:spMk id="17" creationId="{3A397E3E-B90C-4D82-BAAA-36F7AC6A4565}"/>
          </ac:spMkLst>
        </pc:spChg>
        <pc:spChg chg="del">
          <ac:chgData name="Jessica Kunkel" userId="a3f3ed1128e79033" providerId="LiveId" clId="{C24121B1-C26A-4FA6-87E0-252C7125841B}" dt="2024-08-10T11:43:23.478" v="2663"/>
          <ac:spMkLst>
            <pc:docMk/>
            <pc:sldMk cId="1052091455" sldId="277"/>
            <ac:spMk id="19" creationId="{8CF5E676-CA04-4CED-9F1E-5026ED66E66D}"/>
          </ac:spMkLst>
        </pc:spChg>
        <pc:spChg chg="del">
          <ac:chgData name="Jessica Kunkel" userId="a3f3ed1128e79033" providerId="LiveId" clId="{C24121B1-C26A-4FA6-87E0-252C7125841B}" dt="2024-08-10T11:43:23.478" v="2663"/>
          <ac:spMkLst>
            <pc:docMk/>
            <pc:sldMk cId="1052091455" sldId="277"/>
            <ac:spMk id="21" creationId="{AFD1189F-9598-4281-8056-2845388D4D05}"/>
          </ac:spMkLst>
        </pc:spChg>
        <pc:spChg chg="del">
          <ac:chgData name="Jessica Kunkel" userId="a3f3ed1128e79033" providerId="LiveId" clId="{C24121B1-C26A-4FA6-87E0-252C7125841B}" dt="2024-08-10T11:43:23.478" v="2663"/>
          <ac:spMkLst>
            <pc:docMk/>
            <pc:sldMk cId="1052091455" sldId="277"/>
            <ac:spMk id="23" creationId="{583E04E1-D74F-4ED6-972C-035F4FEC4B88}"/>
          </ac:spMkLst>
        </pc:spChg>
        <pc:spChg chg="del">
          <ac:chgData name="Jessica Kunkel" userId="a3f3ed1128e79033" providerId="LiveId" clId="{C24121B1-C26A-4FA6-87E0-252C7125841B}" dt="2024-08-10T11:43:23.478" v="2663"/>
          <ac:spMkLst>
            <pc:docMk/>
            <pc:sldMk cId="1052091455" sldId="277"/>
            <ac:spMk id="25" creationId="{A2B5CBEA-F125-49B6-8335-227C325B112B}"/>
          </ac:spMkLst>
        </pc:spChg>
        <pc:spChg chg="del">
          <ac:chgData name="Jessica Kunkel" userId="a3f3ed1128e79033" providerId="LiveId" clId="{C24121B1-C26A-4FA6-87E0-252C7125841B}" dt="2024-08-10T11:43:23.478" v="2663"/>
          <ac:spMkLst>
            <pc:docMk/>
            <pc:sldMk cId="1052091455" sldId="277"/>
            <ac:spMk id="27" creationId="{E51A97D9-C694-4307-818B-0C5BBF413609}"/>
          </ac:spMkLst>
        </pc:spChg>
        <pc:spChg chg="del">
          <ac:chgData name="Jessica Kunkel" userId="a3f3ed1128e79033" providerId="LiveId" clId="{C24121B1-C26A-4FA6-87E0-252C7125841B}" dt="2024-08-10T11:43:23.478" v="2663"/>
          <ac:spMkLst>
            <pc:docMk/>
            <pc:sldMk cId="1052091455" sldId="277"/>
            <ac:spMk id="29" creationId="{2C1D3151-5F97-4860-B56C-C98BD62CC255}"/>
          </ac:spMkLst>
        </pc:spChg>
        <pc:spChg chg="del">
          <ac:chgData name="Jessica Kunkel" userId="a3f3ed1128e79033" providerId="LiveId" clId="{C24121B1-C26A-4FA6-87E0-252C7125841B}" dt="2024-08-10T11:43:23.478" v="2663"/>
          <ac:spMkLst>
            <pc:docMk/>
            <pc:sldMk cId="1052091455" sldId="277"/>
            <ac:spMk id="31" creationId="{8DE96824-E506-4448-8704-5EC7BF7BC51B}"/>
          </ac:spMkLst>
        </pc:spChg>
        <pc:spChg chg="del">
          <ac:chgData name="Jessica Kunkel" userId="a3f3ed1128e79033" providerId="LiveId" clId="{C24121B1-C26A-4FA6-87E0-252C7125841B}" dt="2024-08-10T11:43:23.478" v="2663"/>
          <ac:spMkLst>
            <pc:docMk/>
            <pc:sldMk cId="1052091455" sldId="277"/>
            <ac:spMk id="33" creationId="{E16C8D8F-10E9-4498-ABDB-0F923F8B6837}"/>
          </ac:spMkLst>
        </pc:spChg>
        <pc:spChg chg="del">
          <ac:chgData name="Jessica Kunkel" userId="a3f3ed1128e79033" providerId="LiveId" clId="{C24121B1-C26A-4FA6-87E0-252C7125841B}" dt="2024-08-10T11:43:23.478" v="2663"/>
          <ac:spMkLst>
            <pc:docMk/>
            <pc:sldMk cId="1052091455" sldId="277"/>
            <ac:spMk id="35" creationId="{6E8A2566-F83F-4EC9-83A9-338A70FB6B29}"/>
          </ac:spMkLst>
        </pc:spChg>
        <pc:spChg chg="del">
          <ac:chgData name="Jessica Kunkel" userId="a3f3ed1128e79033" providerId="LiveId" clId="{C24121B1-C26A-4FA6-87E0-252C7125841B}" dt="2024-08-10T11:43:23.478" v="2663"/>
          <ac:spMkLst>
            <pc:docMk/>
            <pc:sldMk cId="1052091455" sldId="277"/>
            <ac:spMk id="37" creationId="{4FB204DF-284E-45F6-A017-79A4DF57BCCB}"/>
          </ac:spMkLst>
        </pc:spChg>
        <pc:spChg chg="del">
          <ac:chgData name="Jessica Kunkel" userId="a3f3ed1128e79033" providerId="LiveId" clId="{C24121B1-C26A-4FA6-87E0-252C7125841B}" dt="2024-08-10T11:43:23.478" v="2663"/>
          <ac:spMkLst>
            <pc:docMk/>
            <pc:sldMk cId="1052091455" sldId="277"/>
            <ac:spMk id="39" creationId="{5EC6B544-8C84-47A6-885D-A4F09EF5C0F7}"/>
          </ac:spMkLst>
        </pc:spChg>
        <pc:spChg chg="del">
          <ac:chgData name="Jessica Kunkel" userId="a3f3ed1128e79033" providerId="LiveId" clId="{C24121B1-C26A-4FA6-87E0-252C7125841B}" dt="2024-08-10T11:43:23.478" v="2663"/>
          <ac:spMkLst>
            <pc:docMk/>
            <pc:sldMk cId="1052091455" sldId="277"/>
            <ac:spMk id="41" creationId="{1E5A83E3-8A11-4492-BB6E-F5F2240316FB}"/>
          </ac:spMkLst>
        </pc:spChg>
        <pc:spChg chg="del">
          <ac:chgData name="Jessica Kunkel" userId="a3f3ed1128e79033" providerId="LiveId" clId="{C24121B1-C26A-4FA6-87E0-252C7125841B}" dt="2024-08-10T11:43:23.478" v="2663"/>
          <ac:spMkLst>
            <pc:docMk/>
            <pc:sldMk cId="1052091455" sldId="277"/>
            <ac:spMk id="43" creationId="{0F360028-588C-4E99-9E6F-5DE59080E390}"/>
          </ac:spMkLst>
        </pc:spChg>
        <pc:spChg chg="del">
          <ac:chgData name="Jessica Kunkel" userId="a3f3ed1128e79033" providerId="LiveId" clId="{C24121B1-C26A-4FA6-87E0-252C7125841B}" dt="2024-08-10T11:43:23.478" v="2663"/>
          <ac:spMkLst>
            <pc:docMk/>
            <pc:sldMk cId="1052091455" sldId="277"/>
            <ac:spMk id="45" creationId="{32C95C5C-6FBD-47FF-9CA6-066193539A10}"/>
          </ac:spMkLst>
        </pc:spChg>
        <pc:spChg chg="del">
          <ac:chgData name="Jessica Kunkel" userId="a3f3ed1128e79033" providerId="LiveId" clId="{C24121B1-C26A-4FA6-87E0-252C7125841B}" dt="2024-08-10T11:43:23.478" v="2663"/>
          <ac:spMkLst>
            <pc:docMk/>
            <pc:sldMk cId="1052091455" sldId="277"/>
            <ac:spMk id="47" creationId="{4D1A5E71-B6B6-486A-8CDC-C7ABD9B903F6}"/>
          </ac:spMkLst>
        </pc:spChg>
        <pc:grpChg chg="del">
          <ac:chgData name="Jessica Kunkel" userId="a3f3ed1128e79033" providerId="LiveId" clId="{C24121B1-C26A-4FA6-87E0-252C7125841B}" dt="2024-08-10T11:43:23.478" v="2663"/>
          <ac:grpSpMkLst>
            <pc:docMk/>
            <pc:sldMk cId="1052091455" sldId="277"/>
            <ac:grpSpMk id="8" creationId="{8A351602-3772-4279-B0D3-A523F6F6EAB3}"/>
          </ac:grpSpMkLst>
        </pc:grpChg>
        <pc:grpChg chg="del">
          <ac:chgData name="Jessica Kunkel" userId="a3f3ed1128e79033" providerId="LiveId" clId="{C24121B1-C26A-4FA6-87E0-252C7125841B}" dt="2024-08-10T11:43:23.478" v="2663"/>
          <ac:grpSpMkLst>
            <pc:docMk/>
            <pc:sldMk cId="1052091455" sldId="277"/>
            <ac:grpSpMk id="49" creationId="{FB9739EB-7F66-433D-841F-AB3CD18700B7}"/>
          </ac:grpSpMkLst>
        </pc:grpChg>
      </pc:sldChg>
      <pc:sldChg chg="delSp add del setBg delDesignElem">
        <pc:chgData name="Jessica Kunkel" userId="a3f3ed1128e79033" providerId="LiveId" clId="{C24121B1-C26A-4FA6-87E0-252C7125841B}" dt="2024-08-10T11:44:35.827" v="2702" actId="47"/>
        <pc:sldMkLst>
          <pc:docMk/>
          <pc:sldMk cId="1474555175" sldId="278"/>
        </pc:sldMkLst>
        <pc:spChg chg="del">
          <ac:chgData name="Jessica Kunkel" userId="a3f3ed1128e79033" providerId="LiveId" clId="{C24121B1-C26A-4FA6-87E0-252C7125841B}" dt="2024-08-10T11:44:32.740" v="2701"/>
          <ac:spMkLst>
            <pc:docMk/>
            <pc:sldMk cId="1474555175" sldId="278"/>
            <ac:spMk id="15" creationId="{7D6BF779-0B8C-4CC2-9268-9506AD0C5331}"/>
          </ac:spMkLst>
        </pc:spChg>
        <pc:spChg chg="del">
          <ac:chgData name="Jessica Kunkel" userId="a3f3ed1128e79033" providerId="LiveId" clId="{C24121B1-C26A-4FA6-87E0-252C7125841B}" dt="2024-08-10T11:44:32.740" v="2701"/>
          <ac:spMkLst>
            <pc:docMk/>
            <pc:sldMk cId="1474555175" sldId="278"/>
            <ac:spMk id="17" creationId="{3A397E3E-B90C-4D82-BAAA-36F7AC6A4565}"/>
          </ac:spMkLst>
        </pc:spChg>
        <pc:spChg chg="del">
          <ac:chgData name="Jessica Kunkel" userId="a3f3ed1128e79033" providerId="LiveId" clId="{C24121B1-C26A-4FA6-87E0-252C7125841B}" dt="2024-08-10T11:44:32.740" v="2701"/>
          <ac:spMkLst>
            <pc:docMk/>
            <pc:sldMk cId="1474555175" sldId="278"/>
            <ac:spMk id="19" creationId="{8CF5E676-CA04-4CED-9F1E-5026ED66E66D}"/>
          </ac:spMkLst>
        </pc:spChg>
        <pc:spChg chg="del">
          <ac:chgData name="Jessica Kunkel" userId="a3f3ed1128e79033" providerId="LiveId" clId="{C24121B1-C26A-4FA6-87E0-252C7125841B}" dt="2024-08-10T11:44:32.740" v="2701"/>
          <ac:spMkLst>
            <pc:docMk/>
            <pc:sldMk cId="1474555175" sldId="278"/>
            <ac:spMk id="21" creationId="{AFD1189F-9598-4281-8056-2845388D4D05}"/>
          </ac:spMkLst>
        </pc:spChg>
        <pc:spChg chg="del">
          <ac:chgData name="Jessica Kunkel" userId="a3f3ed1128e79033" providerId="LiveId" clId="{C24121B1-C26A-4FA6-87E0-252C7125841B}" dt="2024-08-10T11:44:32.740" v="2701"/>
          <ac:spMkLst>
            <pc:docMk/>
            <pc:sldMk cId="1474555175" sldId="278"/>
            <ac:spMk id="23" creationId="{583E04E1-D74F-4ED6-972C-035F4FEC4B88}"/>
          </ac:spMkLst>
        </pc:spChg>
        <pc:spChg chg="del">
          <ac:chgData name="Jessica Kunkel" userId="a3f3ed1128e79033" providerId="LiveId" clId="{C24121B1-C26A-4FA6-87E0-252C7125841B}" dt="2024-08-10T11:44:32.740" v="2701"/>
          <ac:spMkLst>
            <pc:docMk/>
            <pc:sldMk cId="1474555175" sldId="278"/>
            <ac:spMk id="25" creationId="{A2B5CBEA-F125-49B6-8335-227C325B112B}"/>
          </ac:spMkLst>
        </pc:spChg>
        <pc:spChg chg="del">
          <ac:chgData name="Jessica Kunkel" userId="a3f3ed1128e79033" providerId="LiveId" clId="{C24121B1-C26A-4FA6-87E0-252C7125841B}" dt="2024-08-10T11:44:32.740" v="2701"/>
          <ac:spMkLst>
            <pc:docMk/>
            <pc:sldMk cId="1474555175" sldId="278"/>
            <ac:spMk id="27" creationId="{E51A97D9-C694-4307-818B-0C5BBF413609}"/>
          </ac:spMkLst>
        </pc:spChg>
        <pc:spChg chg="del">
          <ac:chgData name="Jessica Kunkel" userId="a3f3ed1128e79033" providerId="LiveId" clId="{C24121B1-C26A-4FA6-87E0-252C7125841B}" dt="2024-08-10T11:44:32.740" v="2701"/>
          <ac:spMkLst>
            <pc:docMk/>
            <pc:sldMk cId="1474555175" sldId="278"/>
            <ac:spMk id="29" creationId="{2C1D3151-5F97-4860-B56C-C98BD62CC255}"/>
          </ac:spMkLst>
        </pc:spChg>
        <pc:spChg chg="del">
          <ac:chgData name="Jessica Kunkel" userId="a3f3ed1128e79033" providerId="LiveId" clId="{C24121B1-C26A-4FA6-87E0-252C7125841B}" dt="2024-08-10T11:44:32.740" v="2701"/>
          <ac:spMkLst>
            <pc:docMk/>
            <pc:sldMk cId="1474555175" sldId="278"/>
            <ac:spMk id="31" creationId="{8DE96824-E506-4448-8704-5EC7BF7BC51B}"/>
          </ac:spMkLst>
        </pc:spChg>
        <pc:spChg chg="del">
          <ac:chgData name="Jessica Kunkel" userId="a3f3ed1128e79033" providerId="LiveId" clId="{C24121B1-C26A-4FA6-87E0-252C7125841B}" dt="2024-08-10T11:44:32.740" v="2701"/>
          <ac:spMkLst>
            <pc:docMk/>
            <pc:sldMk cId="1474555175" sldId="278"/>
            <ac:spMk id="33" creationId="{E16C8D8F-10E9-4498-ABDB-0F923F8B6837}"/>
          </ac:spMkLst>
        </pc:spChg>
        <pc:spChg chg="del">
          <ac:chgData name="Jessica Kunkel" userId="a3f3ed1128e79033" providerId="LiveId" clId="{C24121B1-C26A-4FA6-87E0-252C7125841B}" dt="2024-08-10T11:44:32.740" v="2701"/>
          <ac:spMkLst>
            <pc:docMk/>
            <pc:sldMk cId="1474555175" sldId="278"/>
            <ac:spMk id="35" creationId="{6E8A2566-F83F-4EC9-83A9-338A70FB6B29}"/>
          </ac:spMkLst>
        </pc:spChg>
        <pc:spChg chg="del">
          <ac:chgData name="Jessica Kunkel" userId="a3f3ed1128e79033" providerId="LiveId" clId="{C24121B1-C26A-4FA6-87E0-252C7125841B}" dt="2024-08-10T11:44:32.740" v="2701"/>
          <ac:spMkLst>
            <pc:docMk/>
            <pc:sldMk cId="1474555175" sldId="278"/>
            <ac:spMk id="37" creationId="{4FB204DF-284E-45F6-A017-79A4DF57BCCB}"/>
          </ac:spMkLst>
        </pc:spChg>
        <pc:spChg chg="del">
          <ac:chgData name="Jessica Kunkel" userId="a3f3ed1128e79033" providerId="LiveId" clId="{C24121B1-C26A-4FA6-87E0-252C7125841B}" dt="2024-08-10T11:44:32.740" v="2701"/>
          <ac:spMkLst>
            <pc:docMk/>
            <pc:sldMk cId="1474555175" sldId="278"/>
            <ac:spMk id="39" creationId="{5EC6B544-8C84-47A6-885D-A4F09EF5C0F7}"/>
          </ac:spMkLst>
        </pc:spChg>
        <pc:spChg chg="del">
          <ac:chgData name="Jessica Kunkel" userId="a3f3ed1128e79033" providerId="LiveId" clId="{C24121B1-C26A-4FA6-87E0-252C7125841B}" dt="2024-08-10T11:44:32.740" v="2701"/>
          <ac:spMkLst>
            <pc:docMk/>
            <pc:sldMk cId="1474555175" sldId="278"/>
            <ac:spMk id="41" creationId="{1E5A83E3-8A11-4492-BB6E-F5F2240316FB}"/>
          </ac:spMkLst>
        </pc:spChg>
        <pc:spChg chg="del">
          <ac:chgData name="Jessica Kunkel" userId="a3f3ed1128e79033" providerId="LiveId" clId="{C24121B1-C26A-4FA6-87E0-252C7125841B}" dt="2024-08-10T11:44:32.740" v="2701"/>
          <ac:spMkLst>
            <pc:docMk/>
            <pc:sldMk cId="1474555175" sldId="278"/>
            <ac:spMk id="43" creationId="{0F360028-588C-4E99-9E6F-5DE59080E390}"/>
          </ac:spMkLst>
        </pc:spChg>
        <pc:spChg chg="del">
          <ac:chgData name="Jessica Kunkel" userId="a3f3ed1128e79033" providerId="LiveId" clId="{C24121B1-C26A-4FA6-87E0-252C7125841B}" dt="2024-08-10T11:44:32.740" v="2701"/>
          <ac:spMkLst>
            <pc:docMk/>
            <pc:sldMk cId="1474555175" sldId="278"/>
            <ac:spMk id="45" creationId="{32C95C5C-6FBD-47FF-9CA6-066193539A10}"/>
          </ac:spMkLst>
        </pc:spChg>
        <pc:spChg chg="del">
          <ac:chgData name="Jessica Kunkel" userId="a3f3ed1128e79033" providerId="LiveId" clId="{C24121B1-C26A-4FA6-87E0-252C7125841B}" dt="2024-08-10T11:44:32.740" v="2701"/>
          <ac:spMkLst>
            <pc:docMk/>
            <pc:sldMk cId="1474555175" sldId="278"/>
            <ac:spMk id="47" creationId="{4D1A5E71-B6B6-486A-8CDC-C7ABD9B903F6}"/>
          </ac:spMkLst>
        </pc:spChg>
        <pc:grpChg chg="del">
          <ac:chgData name="Jessica Kunkel" userId="a3f3ed1128e79033" providerId="LiveId" clId="{C24121B1-C26A-4FA6-87E0-252C7125841B}" dt="2024-08-10T11:44:32.740" v="2701"/>
          <ac:grpSpMkLst>
            <pc:docMk/>
            <pc:sldMk cId="1474555175" sldId="278"/>
            <ac:grpSpMk id="8" creationId="{8A351602-3772-4279-B0D3-A523F6F6EAB3}"/>
          </ac:grpSpMkLst>
        </pc:grpChg>
        <pc:grpChg chg="del">
          <ac:chgData name="Jessica Kunkel" userId="a3f3ed1128e79033" providerId="LiveId" clId="{C24121B1-C26A-4FA6-87E0-252C7125841B}" dt="2024-08-10T11:44:32.740" v="2701"/>
          <ac:grpSpMkLst>
            <pc:docMk/>
            <pc:sldMk cId="1474555175" sldId="278"/>
            <ac:grpSpMk id="49" creationId="{FB9739EB-7F66-433D-841F-AB3CD18700B7}"/>
          </ac:grpSpMkLst>
        </pc:grpChg>
      </pc:sldChg>
      <pc:sldChg chg="modSp add mod ord">
        <pc:chgData name="Jessica Kunkel" userId="a3f3ed1128e79033" providerId="LiveId" clId="{C24121B1-C26A-4FA6-87E0-252C7125841B}" dt="2024-08-10T11:45:31.161" v="2727" actId="1076"/>
        <pc:sldMkLst>
          <pc:docMk/>
          <pc:sldMk cId="1512013748" sldId="278"/>
        </pc:sldMkLst>
        <pc:spChg chg="mod">
          <ac:chgData name="Jessica Kunkel" userId="a3f3ed1128e79033" providerId="LiveId" clId="{C24121B1-C26A-4FA6-87E0-252C7125841B}" dt="2024-08-10T11:45:31.161" v="2727" actId="1076"/>
          <ac:spMkLst>
            <pc:docMk/>
            <pc:sldMk cId="1512013748" sldId="278"/>
            <ac:spMk id="2" creationId="{AD0633FC-8C42-6630-8689-8C6E2D2B9C67}"/>
          </ac:spMkLst>
        </pc:spChg>
      </pc:sldChg>
      <pc:sldChg chg="addSp delSp modSp new mod modClrScheme chgLayout modNotesTx">
        <pc:chgData name="Jessica Kunkel" userId="a3f3ed1128e79033" providerId="LiveId" clId="{C24121B1-C26A-4FA6-87E0-252C7125841B}" dt="2024-08-10T12:54:20.157" v="3178" actId="20577"/>
        <pc:sldMkLst>
          <pc:docMk/>
          <pc:sldMk cId="1965733851" sldId="279"/>
        </pc:sldMkLst>
        <pc:spChg chg="del mod ord">
          <ac:chgData name="Jessica Kunkel" userId="a3f3ed1128e79033" providerId="LiveId" clId="{C24121B1-C26A-4FA6-87E0-252C7125841B}" dt="2024-08-10T11:45:42.089" v="2729" actId="700"/>
          <ac:spMkLst>
            <pc:docMk/>
            <pc:sldMk cId="1965733851" sldId="279"/>
            <ac:spMk id="2" creationId="{A33EF2C1-E9A6-270E-233B-7244ADD05A56}"/>
          </ac:spMkLst>
        </pc:spChg>
        <pc:spChg chg="del mod ord">
          <ac:chgData name="Jessica Kunkel" userId="a3f3ed1128e79033" providerId="LiveId" clId="{C24121B1-C26A-4FA6-87E0-252C7125841B}" dt="2024-08-10T11:45:42.089" v="2729" actId="700"/>
          <ac:spMkLst>
            <pc:docMk/>
            <pc:sldMk cId="1965733851" sldId="279"/>
            <ac:spMk id="3" creationId="{5426587B-0145-914E-B090-68013731C25A}"/>
          </ac:spMkLst>
        </pc:spChg>
        <pc:spChg chg="add mod ord">
          <ac:chgData name="Jessica Kunkel" userId="a3f3ed1128e79033" providerId="LiveId" clId="{C24121B1-C26A-4FA6-87E0-252C7125841B}" dt="2024-08-10T12:42:47.392" v="2841" actId="20577"/>
          <ac:spMkLst>
            <pc:docMk/>
            <pc:sldMk cId="1965733851" sldId="279"/>
            <ac:spMk id="4" creationId="{E0431224-2078-F373-A4E1-8E2B723460A0}"/>
          </ac:spMkLst>
        </pc:spChg>
        <pc:spChg chg="add mod ord">
          <ac:chgData name="Jessica Kunkel" userId="a3f3ed1128e79033" providerId="LiveId" clId="{C24121B1-C26A-4FA6-87E0-252C7125841B}" dt="2024-08-10T12:45:03.287" v="3175" actId="20577"/>
          <ac:spMkLst>
            <pc:docMk/>
            <pc:sldMk cId="1965733851" sldId="279"/>
            <ac:spMk id="5" creationId="{602F0332-C1F1-4D67-8FEC-466B49D17825}"/>
          </ac:spMkLst>
        </pc:spChg>
      </pc:sldChg>
      <pc:sldChg chg="modSp new mod modNotesTx">
        <pc:chgData name="Jessica Kunkel" userId="a3f3ed1128e79033" providerId="LiveId" clId="{C24121B1-C26A-4FA6-87E0-252C7125841B}" dt="2024-08-10T12:54:33.527" v="3182" actId="20577"/>
        <pc:sldMkLst>
          <pc:docMk/>
          <pc:sldMk cId="711063338" sldId="280"/>
        </pc:sldMkLst>
        <pc:spChg chg="mod">
          <ac:chgData name="Jessica Kunkel" userId="a3f3ed1128e79033" providerId="LiveId" clId="{C24121B1-C26A-4FA6-87E0-252C7125841B}" dt="2024-08-10T12:40:23.109" v="2751" actId="20577"/>
          <ac:spMkLst>
            <pc:docMk/>
            <pc:sldMk cId="711063338" sldId="280"/>
            <ac:spMk id="2" creationId="{5CBABC1E-7022-232D-90C9-AB06D7D59DDD}"/>
          </ac:spMkLst>
        </pc:spChg>
        <pc:spChg chg="mod">
          <ac:chgData name="Jessica Kunkel" userId="a3f3ed1128e79033" providerId="LiveId" clId="{C24121B1-C26A-4FA6-87E0-252C7125841B}" dt="2024-08-10T12:40:46.978" v="2816" actId="20577"/>
          <ac:spMkLst>
            <pc:docMk/>
            <pc:sldMk cId="711063338" sldId="280"/>
            <ac:spMk id="3" creationId="{5C30C256-5E82-E758-5F15-86CDA8B73F6A}"/>
          </ac:spMkLst>
        </pc:spChg>
      </pc:sldChg>
      <pc:sldChg chg="modSp add mod ord">
        <pc:chgData name="Jessica Kunkel" userId="a3f3ed1128e79033" providerId="LiveId" clId="{C24121B1-C26A-4FA6-87E0-252C7125841B}" dt="2024-08-10T12:42:57.881" v="2857" actId="20577"/>
        <pc:sldMkLst>
          <pc:docMk/>
          <pc:sldMk cId="3676691505" sldId="281"/>
        </pc:sldMkLst>
        <pc:spChg chg="mod">
          <ac:chgData name="Jessica Kunkel" userId="a3f3ed1128e79033" providerId="LiveId" clId="{C24121B1-C26A-4FA6-87E0-252C7125841B}" dt="2024-08-10T12:42:57.881" v="2857" actId="20577"/>
          <ac:spMkLst>
            <pc:docMk/>
            <pc:sldMk cId="3676691505" sldId="281"/>
            <ac:spMk id="2" creationId="{AD0633FC-8C42-6630-8689-8C6E2D2B9C67}"/>
          </ac:spMkLst>
        </pc:spChg>
      </pc:sldChg>
      <pc:sldChg chg="addSp delSp modSp add mod modNotesTx">
        <pc:chgData name="Jessica Kunkel" userId="a3f3ed1128e79033" providerId="LiveId" clId="{C24121B1-C26A-4FA6-87E0-252C7125841B}" dt="2024-08-10T17:57:38.408" v="4984"/>
        <pc:sldMkLst>
          <pc:docMk/>
          <pc:sldMk cId="4057865402" sldId="282"/>
        </pc:sldMkLst>
        <pc:picChg chg="add del mod modCrop">
          <ac:chgData name="Jessica Kunkel" userId="a3f3ed1128e79033" providerId="LiveId" clId="{C24121B1-C26A-4FA6-87E0-252C7125841B}" dt="2024-08-10T16:38:21.072" v="4926" actId="21"/>
          <ac:picMkLst>
            <pc:docMk/>
            <pc:sldMk cId="4057865402" sldId="282"/>
            <ac:picMk id="3" creationId="{77033FD5-DF7E-4DFF-67B9-485CF0710897}"/>
          </ac:picMkLst>
        </pc:picChg>
        <pc:picChg chg="del">
          <ac:chgData name="Jessica Kunkel" userId="a3f3ed1128e79033" providerId="LiveId" clId="{C24121B1-C26A-4FA6-87E0-252C7125841B}" dt="2024-08-10T13:06:58.275" v="4802" actId="478"/>
          <ac:picMkLst>
            <pc:docMk/>
            <pc:sldMk cId="4057865402" sldId="282"/>
            <ac:picMk id="4" creationId="{401AF993-FAD0-B644-D2D8-27AF05889ED6}"/>
          </ac:picMkLst>
        </pc:picChg>
        <pc:picChg chg="mod modCrop">
          <ac:chgData name="Jessica Kunkel" userId="a3f3ed1128e79033" providerId="LiveId" clId="{C24121B1-C26A-4FA6-87E0-252C7125841B}" dt="2024-08-10T17:54:00.703" v="4947" actId="732"/>
          <ac:picMkLst>
            <pc:docMk/>
            <pc:sldMk cId="4057865402" sldId="282"/>
            <ac:picMk id="5" creationId="{5B6D2D24-A721-95E7-2574-98D0655D8A4E}"/>
          </ac:picMkLst>
        </pc:picChg>
      </pc:sldChg>
      <pc:sldChg chg="addSp delSp modSp add mod modNotesTx">
        <pc:chgData name="Jessica Kunkel" userId="a3f3ed1128e79033" providerId="LiveId" clId="{C24121B1-C26A-4FA6-87E0-252C7125841B}" dt="2024-08-10T17:57:42.984" v="4985"/>
        <pc:sldMkLst>
          <pc:docMk/>
          <pc:sldMk cId="1811810132" sldId="283"/>
        </pc:sldMkLst>
        <pc:picChg chg="add del mod modCrop">
          <ac:chgData name="Jessica Kunkel" userId="a3f3ed1128e79033" providerId="LiveId" clId="{C24121B1-C26A-4FA6-87E0-252C7125841B}" dt="2024-08-10T14:58:20.246" v="4913" actId="21"/>
          <ac:picMkLst>
            <pc:docMk/>
            <pc:sldMk cId="1811810132" sldId="283"/>
            <ac:picMk id="3" creationId="{C96FC9C9-1570-80FA-E33A-82561C88FA17}"/>
          </ac:picMkLst>
        </pc:picChg>
        <pc:picChg chg="del">
          <ac:chgData name="Jessica Kunkel" userId="a3f3ed1128e79033" providerId="LiveId" clId="{C24121B1-C26A-4FA6-87E0-252C7125841B}" dt="2024-08-10T13:07:13.740" v="4808" actId="478"/>
          <ac:picMkLst>
            <pc:docMk/>
            <pc:sldMk cId="1811810132" sldId="283"/>
            <ac:picMk id="4" creationId="{56581DAF-2DA2-B7E3-EBF3-FB5E7F997AFE}"/>
          </ac:picMkLst>
        </pc:picChg>
        <pc:picChg chg="mod">
          <ac:chgData name="Jessica Kunkel" userId="a3f3ed1128e79033" providerId="LiveId" clId="{C24121B1-C26A-4FA6-87E0-252C7125841B}" dt="2024-08-10T17:54:13.204" v="4948" actId="14826"/>
          <ac:picMkLst>
            <pc:docMk/>
            <pc:sldMk cId="1811810132" sldId="283"/>
            <ac:picMk id="5" creationId="{06037A62-65EA-9079-4FC7-585670466EF4}"/>
          </ac:picMkLst>
        </pc:picChg>
      </pc:sldChg>
      <pc:sldChg chg="addSp delSp modSp add mod modNotesTx">
        <pc:chgData name="Jessica Kunkel" userId="a3f3ed1128e79033" providerId="LiveId" clId="{C24121B1-C26A-4FA6-87E0-252C7125841B}" dt="2024-08-10T17:57:47.614" v="4986"/>
        <pc:sldMkLst>
          <pc:docMk/>
          <pc:sldMk cId="684902627" sldId="284"/>
        </pc:sldMkLst>
        <pc:picChg chg="del">
          <ac:chgData name="Jessica Kunkel" userId="a3f3ed1128e79033" providerId="LiveId" clId="{C24121B1-C26A-4FA6-87E0-252C7125841B}" dt="2024-08-10T13:09:00.454" v="4824" actId="478"/>
          <ac:picMkLst>
            <pc:docMk/>
            <pc:sldMk cId="684902627" sldId="284"/>
            <ac:picMk id="3" creationId="{D7C21766-BA94-5C02-C547-B7941EFEB133}"/>
          </ac:picMkLst>
        </pc:picChg>
        <pc:picChg chg="add del mod modCrop">
          <ac:chgData name="Jessica Kunkel" userId="a3f3ed1128e79033" providerId="LiveId" clId="{C24121B1-C26A-4FA6-87E0-252C7125841B}" dt="2024-08-10T16:39:05.434" v="4930" actId="21"/>
          <ac:picMkLst>
            <pc:docMk/>
            <pc:sldMk cId="684902627" sldId="284"/>
            <ac:picMk id="4" creationId="{7914095C-904D-34FA-0A4D-0F2BE803A1F6}"/>
          </ac:picMkLst>
        </pc:picChg>
        <pc:picChg chg="mod">
          <ac:chgData name="Jessica Kunkel" userId="a3f3ed1128e79033" providerId="LiveId" clId="{C24121B1-C26A-4FA6-87E0-252C7125841B}" dt="2024-08-10T17:54:26.470" v="4949" actId="14826"/>
          <ac:picMkLst>
            <pc:docMk/>
            <pc:sldMk cId="684902627" sldId="284"/>
            <ac:picMk id="5" creationId="{F3567272-747B-A2AC-AC4D-908C506F187D}"/>
          </ac:picMkLst>
        </pc:picChg>
      </pc:sldChg>
      <pc:sldChg chg="addSp delSp modSp add mod modNotesTx">
        <pc:chgData name="Jessica Kunkel" userId="a3f3ed1128e79033" providerId="LiveId" clId="{C24121B1-C26A-4FA6-87E0-252C7125841B}" dt="2024-08-10T17:57:52.767" v="4987"/>
        <pc:sldMkLst>
          <pc:docMk/>
          <pc:sldMk cId="645356921" sldId="285"/>
        </pc:sldMkLst>
        <pc:picChg chg="add mod modCrop">
          <ac:chgData name="Jessica Kunkel" userId="a3f3ed1128e79033" providerId="LiveId" clId="{C24121B1-C26A-4FA6-87E0-252C7125841B}" dt="2024-08-10T17:54:41.922" v="4952" actId="732"/>
          <ac:picMkLst>
            <pc:docMk/>
            <pc:sldMk cId="645356921" sldId="285"/>
            <ac:picMk id="3" creationId="{EC297FA0-8E5F-F48D-B74B-9E005AB0E384}"/>
          </ac:picMkLst>
        </pc:picChg>
        <pc:picChg chg="del">
          <ac:chgData name="Jessica Kunkel" userId="a3f3ed1128e79033" providerId="LiveId" clId="{C24121B1-C26A-4FA6-87E0-252C7125841B}" dt="2024-08-10T13:10:49.565" v="4852" actId="478"/>
          <ac:picMkLst>
            <pc:docMk/>
            <pc:sldMk cId="645356921" sldId="285"/>
            <ac:picMk id="4" creationId="{CCCC16F0-51AB-3812-304E-C2BA1BCBF4B6}"/>
          </ac:picMkLst>
        </pc:picChg>
        <pc:picChg chg="add del mod modCrop">
          <ac:chgData name="Jessica Kunkel" userId="a3f3ed1128e79033" providerId="LiveId" clId="{C24121B1-C26A-4FA6-87E0-252C7125841B}" dt="2024-08-10T16:39:46.277" v="4934" actId="21"/>
          <ac:picMkLst>
            <pc:docMk/>
            <pc:sldMk cId="645356921" sldId="285"/>
            <ac:picMk id="5" creationId="{40B6436F-6D84-465F-EC00-633FFE71B647}"/>
          </ac:picMkLst>
        </pc:picChg>
      </pc:sldChg>
      <pc:sldChg chg="add del">
        <pc:chgData name="Jessica Kunkel" userId="a3f3ed1128e79033" providerId="LiveId" clId="{C24121B1-C26A-4FA6-87E0-252C7125841B}" dt="2024-08-10T13:09:56.462" v="4839" actId="47"/>
        <pc:sldMkLst>
          <pc:docMk/>
          <pc:sldMk cId="1860777080" sldId="285"/>
        </pc:sldMkLst>
      </pc:sldChg>
      <pc:sldChg chg="addSp delSp modSp add mod modNotesTx">
        <pc:chgData name="Jessica Kunkel" userId="a3f3ed1128e79033" providerId="LiveId" clId="{C24121B1-C26A-4FA6-87E0-252C7125841B}" dt="2024-08-10T17:57:57.248" v="4988"/>
        <pc:sldMkLst>
          <pc:docMk/>
          <pc:sldMk cId="3682338488" sldId="286"/>
        </pc:sldMkLst>
        <pc:picChg chg="del">
          <ac:chgData name="Jessica Kunkel" userId="a3f3ed1128e79033" providerId="LiveId" clId="{C24121B1-C26A-4FA6-87E0-252C7125841B}" dt="2024-08-10T13:11:18.896" v="4860" actId="478"/>
          <ac:picMkLst>
            <pc:docMk/>
            <pc:sldMk cId="3682338488" sldId="286"/>
            <ac:picMk id="3" creationId="{8DAB4AC2-14ED-F7F0-D7FB-2B222D006DA1}"/>
          </ac:picMkLst>
        </pc:picChg>
        <pc:picChg chg="add mod modCrop">
          <ac:chgData name="Jessica Kunkel" userId="a3f3ed1128e79033" providerId="LiveId" clId="{C24121B1-C26A-4FA6-87E0-252C7125841B}" dt="2024-08-10T17:55:00.250" v="4955" actId="732"/>
          <ac:picMkLst>
            <pc:docMk/>
            <pc:sldMk cId="3682338488" sldId="286"/>
            <ac:picMk id="4" creationId="{E1699C7B-421B-F22D-A94A-B01C352096B0}"/>
          </ac:picMkLst>
        </pc:picChg>
      </pc:sldChg>
      <pc:sldChg chg="addSp delSp modSp add mod modNotesTx">
        <pc:chgData name="Jessica Kunkel" userId="a3f3ed1128e79033" providerId="LiveId" clId="{C24121B1-C26A-4FA6-87E0-252C7125841B}" dt="2024-08-10T17:58:03.091" v="4989"/>
        <pc:sldMkLst>
          <pc:docMk/>
          <pc:sldMk cId="1142094748" sldId="287"/>
        </pc:sldMkLst>
        <pc:picChg chg="add mod modCrop">
          <ac:chgData name="Jessica Kunkel" userId="a3f3ed1128e79033" providerId="LiveId" clId="{C24121B1-C26A-4FA6-87E0-252C7125841B}" dt="2024-08-10T17:55:09.910" v="4956" actId="14826"/>
          <ac:picMkLst>
            <pc:docMk/>
            <pc:sldMk cId="1142094748" sldId="287"/>
            <ac:picMk id="3" creationId="{B86A48C4-0C93-DF71-DA8B-9FDB43C85389}"/>
          </ac:picMkLst>
        </pc:picChg>
        <pc:picChg chg="del">
          <ac:chgData name="Jessica Kunkel" userId="a3f3ed1128e79033" providerId="LiveId" clId="{C24121B1-C26A-4FA6-87E0-252C7125841B}" dt="2024-08-10T13:11:41.363" v="4866" actId="478"/>
          <ac:picMkLst>
            <pc:docMk/>
            <pc:sldMk cId="1142094748" sldId="287"/>
            <ac:picMk id="4" creationId="{355D9F39-6C79-EB54-301C-C8083E25EC13}"/>
          </ac:picMkLst>
        </pc:picChg>
        <pc:picChg chg="add">
          <ac:chgData name="Jessica Kunkel" userId="a3f3ed1128e79033" providerId="LiveId" clId="{C24121B1-C26A-4FA6-87E0-252C7125841B}" dt="2024-08-10T15:01:16.160" v="4915"/>
          <ac:picMkLst>
            <pc:docMk/>
            <pc:sldMk cId="1142094748" sldId="287"/>
            <ac:picMk id="5" creationId="{5B526737-5925-452B-8B38-E4DD01BC213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A5356-1046-4154-9A10-D4D329401002}" type="datetimeFigureOut">
              <a:rPr lang="en-US" smtClean="0"/>
              <a:t>8/10/2024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8506B-DD4D-4638-9168-2D6DE99523C1}" type="slidenum">
              <a:rPr lang="en-US" smtClean="0"/>
              <a:t>‹#›</a:t>
            </a:fld>
            <a:endParaRPr lang="en-US"/>
          </a:p>
        </p:txBody>
      </p:sp>
    </p:spTree>
    <p:extLst>
      <p:ext uri="{BB962C8B-B14F-4D97-AF65-F5344CB8AC3E}">
        <p14:creationId xmlns:p14="http://schemas.microsoft.com/office/powerpoint/2010/main" val="285719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8506B-DD4D-4638-9168-2D6DE99523C1}" type="slidenum">
              <a:rPr lang="en-US" smtClean="0"/>
              <a:t>1</a:t>
            </a:fld>
            <a:endParaRPr lang="en-US"/>
          </a:p>
        </p:txBody>
      </p:sp>
    </p:spTree>
    <p:extLst>
      <p:ext uri="{BB962C8B-B14F-4D97-AF65-F5344CB8AC3E}">
        <p14:creationId xmlns:p14="http://schemas.microsoft.com/office/powerpoint/2010/main" val="4153824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course administrator searches for a course, invoking </a:t>
            </a:r>
            <a:r>
              <a:rPr lang="en-US" dirty="0" err="1"/>
              <a:t>getCourseList</a:t>
            </a:r>
            <a:r>
              <a:rPr lang="en-US" dirty="0"/>
              <a:t> to the Course Database, which gets the course info and section info and displays the information to the course administrator. The course administrator invokes </a:t>
            </a:r>
            <a:r>
              <a:rPr lang="en-US" dirty="0" err="1"/>
              <a:t>removeCourse</a:t>
            </a:r>
            <a:r>
              <a:rPr lang="en-US" dirty="0"/>
              <a:t>, and the Course invokes </a:t>
            </a:r>
            <a:r>
              <a:rPr lang="en-US" dirty="0" err="1"/>
              <a:t>archiveCourse</a:t>
            </a:r>
            <a:r>
              <a:rPr lang="en-US" dirty="0"/>
              <a:t> to send the course data to the Archive database. The course admin confirms the removal of the course. The course is then removed from the course database and from course schedules. Course Schedule sends notifications of the course removal to any affected students and professors. The deletion of the course is confirmed to the admin.</a:t>
            </a:r>
          </a:p>
        </p:txBody>
      </p:sp>
      <p:sp>
        <p:nvSpPr>
          <p:cNvPr id="4" name="Slide Number Placeholder 3"/>
          <p:cNvSpPr>
            <a:spLocks noGrp="1"/>
          </p:cNvSpPr>
          <p:nvPr>
            <p:ph type="sldNum" sz="quarter" idx="5"/>
          </p:nvPr>
        </p:nvSpPr>
        <p:spPr/>
        <p:txBody>
          <a:bodyPr/>
          <a:lstStyle/>
          <a:p>
            <a:fld id="{4658506B-DD4D-4638-9168-2D6DE99523C1}" type="slidenum">
              <a:rPr lang="en-US" smtClean="0"/>
              <a:t>17</a:t>
            </a:fld>
            <a:endParaRPr lang="en-US"/>
          </a:p>
        </p:txBody>
      </p:sp>
    </p:spTree>
    <p:extLst>
      <p:ext uri="{BB962C8B-B14F-4D97-AF65-F5344CB8AC3E}">
        <p14:creationId xmlns:p14="http://schemas.microsoft.com/office/powerpoint/2010/main" val="1835254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activity diagram shows how the </a:t>
            </a:r>
            <a:r>
              <a:rPr lang="en-US" dirty="0" err="1"/>
              <a:t>assignClassroom</a:t>
            </a:r>
            <a:r>
              <a:rPr lang="en-US" dirty="0"/>
              <a:t> method works.</a:t>
            </a:r>
          </a:p>
          <a:p>
            <a:endParaRPr lang="en-US" dirty="0"/>
          </a:p>
          <a:p>
            <a:r>
              <a:rPr lang="en-US" dirty="0"/>
              <a:t>There is an input to the method of the course section's school, number of seats, frequency, and session length. The system searches for an available classroom utilizing the classroom database, filtering by the course section's school matching the classroom's school preference. A classroom has a list of 3 schools within the university that have priority to use a classroom (</a:t>
            </a:r>
            <a:r>
              <a:rPr lang="en-US" dirty="0" err="1"/>
              <a:t>schoolPriority</a:t>
            </a:r>
            <a:r>
              <a:rPr lang="en-US" dirty="0"/>
              <a:t>). The system checks whether any available classrooms' school preference match the school, and if so the classroom is added to a list of potential classrooms. If not, the system checks the iteration of the loop and iterates if </a:t>
            </a:r>
            <a:r>
              <a:rPr lang="en-US" dirty="0" err="1"/>
              <a:t>i</a:t>
            </a:r>
            <a:r>
              <a:rPr lang="en-US" dirty="0"/>
              <a:t>&lt;2. If the classroom is added to a list of potential classrooms, the system checks the iteration (</a:t>
            </a:r>
            <a:r>
              <a:rPr lang="en-US" dirty="0" err="1"/>
              <a:t>i</a:t>
            </a:r>
            <a:r>
              <a:rPr lang="en-US" dirty="0"/>
              <a:t>&lt;2?) and either iterates (</a:t>
            </a:r>
            <a:r>
              <a:rPr lang="en-US" dirty="0" err="1"/>
              <a:t>i</a:t>
            </a:r>
            <a:r>
              <a:rPr lang="en-US" dirty="0"/>
              <a:t>&lt;2) or moves to the next decision point (</a:t>
            </a:r>
            <a:r>
              <a:rPr lang="en-US" dirty="0" err="1"/>
              <a:t>i</a:t>
            </a:r>
            <a:r>
              <a:rPr lang="en-US" dirty="0"/>
              <a:t>&gt;=2). This loop occurs three times, one for each index of </a:t>
            </a:r>
            <a:r>
              <a:rPr lang="en-US" dirty="0" err="1"/>
              <a:t>schoolPreference</a:t>
            </a:r>
            <a:r>
              <a:rPr lang="en-US" dirty="0"/>
              <a:t>. </a:t>
            </a:r>
          </a:p>
          <a:p>
            <a:endParaRPr lang="en-US" dirty="0"/>
          </a:p>
          <a:p>
            <a:r>
              <a:rPr lang="en-US" dirty="0"/>
              <a:t>At each step hereafter, the system checks if the list of classrooms has any entries, and applies another filter to the list. If at any point the list of potential classrooms doesn't have any entries, the system throws an error and notifies the course administrator so they can manage the conflict.</a:t>
            </a:r>
          </a:p>
          <a:p>
            <a:endParaRPr lang="en-US" dirty="0"/>
          </a:p>
          <a:p>
            <a:r>
              <a:rPr lang="en-US" dirty="0"/>
              <a:t>First, the system filters the list of classrooms by the number of seats, where the number of seats in a classroom must be greater than or equal to the number of seats in the course section. Then, the system filters by the availability of the classroom. This filtering uses frequency (how many times per week a </a:t>
            </a:r>
            <a:r>
              <a:rPr lang="en-US" dirty="0" err="1"/>
              <a:t>CourseSection</a:t>
            </a:r>
            <a:r>
              <a:rPr lang="en-US" dirty="0"/>
              <a:t> takes place) and </a:t>
            </a:r>
            <a:r>
              <a:rPr lang="en-US" dirty="0" err="1"/>
              <a:t>sessionLength</a:t>
            </a:r>
            <a:r>
              <a:rPr lang="en-US" dirty="0"/>
              <a:t> as comparators, where a Classroom must have availability for the given frequency and </a:t>
            </a:r>
            <a:r>
              <a:rPr lang="en-US" dirty="0" err="1"/>
              <a:t>sessionLength</a:t>
            </a:r>
            <a:r>
              <a:rPr lang="en-US" dirty="0"/>
              <a:t> (amount of time a course session should take place in.</a:t>
            </a:r>
          </a:p>
          <a:p>
            <a:endParaRPr lang="en-US" dirty="0"/>
          </a:p>
          <a:p>
            <a:r>
              <a:rPr lang="en-US" dirty="0"/>
              <a:t>Finally, the system checks to see if there are enough classrooms in the list to assign a classroom and time slot to each course section. If all steps are successful, each course section is assigned a classroom (location and time slot) that doesn't conflict with another class in the same location at the same time.</a:t>
            </a:r>
          </a:p>
        </p:txBody>
      </p:sp>
      <p:sp>
        <p:nvSpPr>
          <p:cNvPr id="4" name="Slide Number Placeholder 3"/>
          <p:cNvSpPr>
            <a:spLocks noGrp="1"/>
          </p:cNvSpPr>
          <p:nvPr>
            <p:ph type="sldNum" sz="quarter" idx="5"/>
          </p:nvPr>
        </p:nvSpPr>
        <p:spPr/>
        <p:txBody>
          <a:bodyPr/>
          <a:lstStyle/>
          <a:p>
            <a:fld id="{4658506B-DD4D-4638-9168-2D6DE99523C1}" type="slidenum">
              <a:rPr lang="en-US" smtClean="0"/>
              <a:t>18</a:t>
            </a:fld>
            <a:endParaRPr lang="en-US"/>
          </a:p>
        </p:txBody>
      </p:sp>
    </p:spTree>
    <p:extLst>
      <p:ext uri="{BB962C8B-B14F-4D97-AF65-F5344CB8AC3E}">
        <p14:creationId xmlns:p14="http://schemas.microsoft.com/office/powerpoint/2010/main" val="3582815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 diagram shows the potential states of a Student object.</a:t>
            </a:r>
          </a:p>
          <a:p>
            <a:endParaRPr lang="en-US" dirty="0"/>
          </a:p>
          <a:p>
            <a:r>
              <a:rPr lang="en-US" dirty="0"/>
              <a:t>The Student begins as "Not enrolled." When a course is selected for the schedule, the Student is "Tentative" (tentatively enrolled). The system checks if the Student meets the enrollment criteria. If the student meets the criteria, Student is "Allowed to Enroll," but if the criteria are not met the student is "Blocked." From "Blocked" a student can search for another course or section and become "Not enrolled," or the student can get an administrator override and become "Enrolled." From "Allowed to Enroll," the student confirms their choice to enroll in courses and becomes "Enrolled," and the state machine ends.</a:t>
            </a:r>
          </a:p>
        </p:txBody>
      </p:sp>
      <p:sp>
        <p:nvSpPr>
          <p:cNvPr id="4" name="Slide Number Placeholder 3"/>
          <p:cNvSpPr>
            <a:spLocks noGrp="1"/>
          </p:cNvSpPr>
          <p:nvPr>
            <p:ph type="sldNum" sz="quarter" idx="5"/>
          </p:nvPr>
        </p:nvSpPr>
        <p:spPr/>
        <p:txBody>
          <a:bodyPr/>
          <a:lstStyle/>
          <a:p>
            <a:fld id="{4658506B-DD4D-4638-9168-2D6DE99523C1}" type="slidenum">
              <a:rPr lang="en-US" smtClean="0"/>
              <a:t>19</a:t>
            </a:fld>
            <a:endParaRPr lang="en-US"/>
          </a:p>
        </p:txBody>
      </p:sp>
    </p:spTree>
    <p:extLst>
      <p:ext uri="{BB962C8B-B14F-4D97-AF65-F5344CB8AC3E}">
        <p14:creationId xmlns:p14="http://schemas.microsoft.com/office/powerpoint/2010/main" val="2369410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component diagram shows the data flow and requirements between user interfaces for each user type, major components, and information stores (database).</a:t>
            </a:r>
          </a:p>
          <a:p>
            <a:endParaRPr lang="en-US" dirty="0"/>
          </a:p>
          <a:p>
            <a:r>
              <a:rPr lang="en-US" dirty="0"/>
              <a:t>The Course Search component is utilized in nearly all use cases and has data exchanges with all user types. The Course Search component utilizes the Course Database and provides course information to the Schedule component.</a:t>
            </a:r>
          </a:p>
          <a:p>
            <a:endParaRPr lang="en-US" dirty="0"/>
          </a:p>
          <a:p>
            <a:r>
              <a:rPr lang="en-US" dirty="0"/>
              <a:t>The Student Schedule Builder and Professor Schedule Builder UIs utilize the Course Search component and Schedule component to search for courses and build their schedules. </a:t>
            </a:r>
          </a:p>
          <a:p>
            <a:endParaRPr lang="en-US" dirty="0"/>
          </a:p>
          <a:p>
            <a:r>
              <a:rPr lang="en-US" dirty="0"/>
              <a:t>The Course Administration UI utilizes the Course Search component, which provides course information to the Course Management module, e.g., to manage location conflicts. The Course Administration UI also utilizes the Course Management component to add new courses or delete courses. The Course Management component requests and provides classroom data to the </a:t>
            </a:r>
            <a:r>
              <a:rPr lang="en-US" dirty="0" err="1"/>
              <a:t>ClassroomUniv</a:t>
            </a:r>
            <a:r>
              <a:rPr lang="en-US" dirty="0"/>
              <a:t> Database, provides updated course information to the Course Database, and provides deleted course information to the Archive Database.</a:t>
            </a:r>
          </a:p>
          <a:p>
            <a:endParaRPr lang="en-US"/>
          </a:p>
          <a:p>
            <a:r>
              <a:rPr lang="en-US"/>
              <a:t>The </a:t>
            </a:r>
            <a:r>
              <a:rPr lang="en-US" dirty="0"/>
              <a:t>Course Administration UI utilizes the Student Management Component to override enrollment information for students and enroll them in courses. The Student Management Component interfaces with the Students Database, which in turn interfaces with the Schedule component for the student's schedule.</a:t>
            </a:r>
          </a:p>
        </p:txBody>
      </p:sp>
      <p:sp>
        <p:nvSpPr>
          <p:cNvPr id="4" name="Slide Number Placeholder 3"/>
          <p:cNvSpPr>
            <a:spLocks noGrp="1"/>
          </p:cNvSpPr>
          <p:nvPr>
            <p:ph type="sldNum" sz="quarter" idx="5"/>
          </p:nvPr>
        </p:nvSpPr>
        <p:spPr/>
        <p:txBody>
          <a:bodyPr/>
          <a:lstStyle/>
          <a:p>
            <a:fld id="{4658506B-DD4D-4638-9168-2D6DE99523C1}" type="slidenum">
              <a:rPr lang="en-US" smtClean="0"/>
              <a:t>20</a:t>
            </a:fld>
            <a:endParaRPr lang="en-US"/>
          </a:p>
        </p:txBody>
      </p:sp>
    </p:spTree>
    <p:extLst>
      <p:ext uri="{BB962C8B-B14F-4D97-AF65-F5344CB8AC3E}">
        <p14:creationId xmlns:p14="http://schemas.microsoft.com/office/powerpoint/2010/main" val="2671018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of the Course Scheduling System is pictured here using AWS. An API gateway acts as a single point of access for students, professors, and course administrators to access the system. The API gateway enforces access control policies so that, for example, a student can’t access the course management component, but only the schedule and course search components. The API gateway also partners with amazon </a:t>
            </a:r>
            <a:r>
              <a:rPr lang="en-US" dirty="0" err="1"/>
              <a:t>cloudwatch</a:t>
            </a:r>
            <a:r>
              <a:rPr lang="en-US" dirty="0"/>
              <a:t> alarms to inform university system administrators of issues.</a:t>
            </a:r>
          </a:p>
          <a:p>
            <a:endParaRPr lang="en-US" dirty="0"/>
          </a:p>
          <a:p>
            <a:r>
              <a:rPr lang="en-US" dirty="0"/>
              <a:t>The system utilizes elastic load balancers to manage traffic to instances of virtual machines that contain the scheduling component, course search component, student management component, and course management component. Those components, as part of the system design, send system and/or email notifications to users when changes are made to their schedules.</a:t>
            </a:r>
          </a:p>
          <a:p>
            <a:endParaRPr lang="en-US" dirty="0"/>
          </a:p>
          <a:p>
            <a:r>
              <a:rPr lang="en-US" dirty="0"/>
              <a:t>The system utilizes oracle as its database provider.</a:t>
            </a:r>
          </a:p>
          <a:p>
            <a:endParaRPr lang="en-US" dirty="0"/>
          </a:p>
          <a:p>
            <a:r>
              <a:rPr lang="en-US" dirty="0"/>
              <a:t>The system also uses an S3 bucket for long term storage of data for the classroom, students, and course databases, while the archive database would use the glacier bucket, as its resources would not be accessed as frequently.</a:t>
            </a:r>
          </a:p>
          <a:p>
            <a:endParaRPr lang="en-US" dirty="0"/>
          </a:p>
          <a:p>
            <a:endParaRPr lang="en-US" dirty="0"/>
          </a:p>
        </p:txBody>
      </p:sp>
      <p:sp>
        <p:nvSpPr>
          <p:cNvPr id="4" name="Slide Number Placeholder 3"/>
          <p:cNvSpPr>
            <a:spLocks noGrp="1"/>
          </p:cNvSpPr>
          <p:nvPr>
            <p:ph type="sldNum" sz="quarter" idx="5"/>
          </p:nvPr>
        </p:nvSpPr>
        <p:spPr/>
        <p:txBody>
          <a:bodyPr/>
          <a:lstStyle/>
          <a:p>
            <a:fld id="{4658506B-DD4D-4638-9168-2D6DE99523C1}" type="slidenum">
              <a:rPr lang="en-US" smtClean="0"/>
              <a:t>21</a:t>
            </a:fld>
            <a:endParaRPr lang="en-US"/>
          </a:p>
        </p:txBody>
      </p:sp>
    </p:spTree>
    <p:extLst>
      <p:ext uri="{BB962C8B-B14F-4D97-AF65-F5344CB8AC3E}">
        <p14:creationId xmlns:p14="http://schemas.microsoft.com/office/powerpoint/2010/main" val="3205967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main design patterns used in this system are the GRASP Principles Expert and High Cohesion. </a:t>
            </a: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Assignment of methods to classes was based on Expert, especially as the system was refined.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assignClassroom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method was initially part of the Course class, but when considering the fact that some of the inputs and the overall output of the function were specific to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CourseSection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class, which extends Course,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assignClassroom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was moved to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CourseSection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class.</a:t>
            </a: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addition, the user classes (User, extended by Student, Professor, and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CourseAdministrator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are an example of high cohesion in the system. Each class has its set of characteristics and abilities, and no more than is necessary. The goal is to limit the functionalities afforded to lower-privilege classes like Student and Professor, so that the ability to manipulate course data and override enrollment rules lies only with Course Administrators.</a:t>
            </a: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incorporate cloud-native patterns I chose to utilize an API gateway in the AWS deployment structure. This gateway enforces access control and authorization policies to ensure that each user type is only able to perform the functions of their respective role. The gateway also serves to manage and monitor traffic from system users. </a:t>
            </a:r>
          </a:p>
          <a:p>
            <a:endParaRPr lang="en-US" dirty="0"/>
          </a:p>
        </p:txBody>
      </p:sp>
      <p:sp>
        <p:nvSpPr>
          <p:cNvPr id="4" name="Slide Number Placeholder 3"/>
          <p:cNvSpPr>
            <a:spLocks noGrp="1"/>
          </p:cNvSpPr>
          <p:nvPr>
            <p:ph type="sldNum" sz="quarter" idx="5"/>
          </p:nvPr>
        </p:nvSpPr>
        <p:spPr/>
        <p:txBody>
          <a:bodyPr/>
          <a:lstStyle/>
          <a:p>
            <a:fld id="{4658506B-DD4D-4638-9168-2D6DE99523C1}" type="slidenum">
              <a:rPr lang="en-US" smtClean="0"/>
              <a:t>22</a:t>
            </a:fld>
            <a:endParaRPr lang="en-US"/>
          </a:p>
        </p:txBody>
      </p:sp>
    </p:spTree>
    <p:extLst>
      <p:ext uri="{BB962C8B-B14F-4D97-AF65-F5344CB8AC3E}">
        <p14:creationId xmlns:p14="http://schemas.microsoft.com/office/powerpoint/2010/main" val="956241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project, I was able to outline an object-oriented software system from user identification and requirements definition all the way up to the point at which one would start writing code. This was a valuable exercise for me, as I don’t have extensive experience in designing software systems. I feel that this honed useful skills to designing any software system, especially in having the discipline to thoughtfully lay out a system rather than jumping straight into coding. </a:t>
            </a: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Next steps for this project would include refining the dependencies between classes to reduce coupling, and to consider adding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GoF</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patterns where they may be of use. I did not focus on adding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GoF</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patterns in this iteration of the project because I didn’t want to add patterns for the sake of adding patterns. I did not want to add patterns into the design without having a full understanding of what problems they would solve in the context of the Course Scheduling System.</a:t>
            </a: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 also designed the Course Scheduling System in a way that I could hopefully turn this exercise into a full-blown, portfolio-worthy software system. </a:t>
            </a:r>
          </a:p>
          <a:p>
            <a:endParaRPr lang="en-US" dirty="0"/>
          </a:p>
        </p:txBody>
      </p:sp>
      <p:sp>
        <p:nvSpPr>
          <p:cNvPr id="4" name="Slide Number Placeholder 3"/>
          <p:cNvSpPr>
            <a:spLocks noGrp="1"/>
          </p:cNvSpPr>
          <p:nvPr>
            <p:ph type="sldNum" sz="quarter" idx="5"/>
          </p:nvPr>
        </p:nvSpPr>
        <p:spPr/>
        <p:txBody>
          <a:bodyPr/>
          <a:lstStyle/>
          <a:p>
            <a:fld id="{4658506B-DD4D-4638-9168-2D6DE99523C1}" type="slidenum">
              <a:rPr lang="en-US" smtClean="0"/>
              <a:t>24</a:t>
            </a:fld>
            <a:endParaRPr lang="en-US"/>
          </a:p>
        </p:txBody>
      </p:sp>
    </p:spTree>
    <p:extLst>
      <p:ext uri="{BB962C8B-B14F-4D97-AF65-F5344CB8AC3E}">
        <p14:creationId xmlns:p14="http://schemas.microsoft.com/office/powerpoint/2010/main" val="353236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actors in the Course Scheduling System are Students, Professors, and Course Administrators. Students participate in the "Student Enrollment" use case. Professors participate in the "Professor Chooses Section" use case. Course Administrators participate in the "Enrollment Override," "Manage Conflict," "Add New Course/Section," and "Remove Course/Section" use cases. The secondary actor Registrar provides information for the "Add New Course/Section" and "Remove Course/Section" use cases.</a:t>
            </a:r>
          </a:p>
        </p:txBody>
      </p:sp>
      <p:sp>
        <p:nvSpPr>
          <p:cNvPr id="4" name="Slide Number Placeholder 3"/>
          <p:cNvSpPr>
            <a:spLocks noGrp="1"/>
          </p:cNvSpPr>
          <p:nvPr>
            <p:ph type="sldNum" sz="quarter" idx="5"/>
          </p:nvPr>
        </p:nvSpPr>
        <p:spPr/>
        <p:txBody>
          <a:bodyPr/>
          <a:lstStyle/>
          <a:p>
            <a:fld id="{4658506B-DD4D-4638-9168-2D6DE99523C1}" type="slidenum">
              <a:rPr lang="en-US" smtClean="0"/>
              <a:t>9</a:t>
            </a:fld>
            <a:endParaRPr lang="en-US"/>
          </a:p>
        </p:txBody>
      </p:sp>
    </p:spTree>
    <p:extLst>
      <p:ext uri="{BB962C8B-B14F-4D97-AF65-F5344CB8AC3E}">
        <p14:creationId xmlns:p14="http://schemas.microsoft.com/office/powerpoint/2010/main" val="246486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Domain Model begins at the University level. One University has many Buildings and Schools of Study. One to many Buildings belong to one School of Study. One Building contains one to many Classrooms, with attributes like building/location and number of seats. The Preferred Schools Rule has attributes like building, associated school, and preference level, and describes the assignment of Classrooms.</a:t>
            </a:r>
          </a:p>
          <a:p>
            <a:endParaRPr lang="en-US" dirty="0"/>
          </a:p>
          <a:p>
            <a:r>
              <a:rPr lang="en-US" dirty="0"/>
              <a:t>Course has attributes like course ID, description, number of credits, number of sections, frequency, prerequisites, school priority, semester, and duration. One Course is extended by one to many Course Sections. Course Section has attributes like section ID, number of seats, and professor, and takes place during a Day/Time (described by day of week, start time, and end time). Course Section is added to Schedule.</a:t>
            </a:r>
          </a:p>
          <a:p>
            <a:endParaRPr lang="en-US" dirty="0"/>
          </a:p>
          <a:p>
            <a:r>
              <a:rPr lang="en-US" dirty="0"/>
              <a:t>Student, with attributes like student ID, email, course history, major, and permissions, enrolls in one to many Course Sections. One Student builds one Schedule. </a:t>
            </a:r>
          </a:p>
          <a:p>
            <a:endParaRPr lang="en-US" dirty="0"/>
          </a:p>
          <a:p>
            <a:r>
              <a:rPr lang="en-US" dirty="0"/>
              <a:t>Professor, with attributes like employee ID, email, school, qualifications, and permissions, teaches one to many Course Sections. One Professor builds one Schedule. </a:t>
            </a:r>
          </a:p>
          <a:p>
            <a:endParaRPr lang="en-US" dirty="0"/>
          </a:p>
          <a:p>
            <a:r>
              <a:rPr lang="en-US" dirty="0"/>
              <a:t>Course Administrator, with attributes like employee ID, email, and permissions, manages one to many Courses and one to many Course Sections.</a:t>
            </a:r>
          </a:p>
        </p:txBody>
      </p:sp>
      <p:sp>
        <p:nvSpPr>
          <p:cNvPr id="4" name="Slide Number Placeholder 3"/>
          <p:cNvSpPr>
            <a:spLocks noGrp="1"/>
          </p:cNvSpPr>
          <p:nvPr>
            <p:ph type="sldNum" sz="quarter" idx="5"/>
          </p:nvPr>
        </p:nvSpPr>
        <p:spPr/>
        <p:txBody>
          <a:bodyPr/>
          <a:lstStyle/>
          <a:p>
            <a:fld id="{4658506B-DD4D-4638-9168-2D6DE99523C1}" type="slidenum">
              <a:rPr lang="en-US" smtClean="0"/>
              <a:t>10</a:t>
            </a:fld>
            <a:endParaRPr lang="en-US"/>
          </a:p>
        </p:txBody>
      </p:sp>
    </p:spTree>
    <p:extLst>
      <p:ext uri="{BB962C8B-B14F-4D97-AF65-F5344CB8AC3E}">
        <p14:creationId xmlns:p14="http://schemas.microsoft.com/office/powerpoint/2010/main" val="23223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 Diagram is derived from and extends the Domain Model.</a:t>
            </a:r>
          </a:p>
          <a:p>
            <a:endParaRPr lang="en-US" dirty="0"/>
          </a:p>
          <a:p>
            <a:r>
              <a:rPr lang="en-US" dirty="0"/>
              <a:t>The Abstract User class generalizes the use classes, pulling out common attributes like ID, email, and account permissions. These account permissions have their own datatype of </a:t>
            </a:r>
            <a:r>
              <a:rPr lang="en-US" dirty="0" err="1"/>
              <a:t>boolean</a:t>
            </a:r>
            <a:r>
              <a:rPr lang="en-US" dirty="0"/>
              <a:t> expressions describing whether users can override enrollment, edit courses, or create schedules. In general, Student and Professor classes have the "Create Schedule" permission, while Course Administrators have the "Enroll Override" and "Edit Course" permissions. The User class has methods that allow users to search for courses, add and remove courses from schedules, and enroll and unenroll in courses. Student extends User, with additional attributes like course history, major, and maximum number of credits. Professor extends User, with additional attributes like school and qualifications. Course Administrator extends User and has additional methods that allow the course admin to override enrollment (get user information, override), create new courses, remove courses, manage conflicts (get classrooms, as a search for an available location and time), and confirm all changes being made. The User class as a whole is dependent on Course Schedules.</a:t>
            </a:r>
          </a:p>
          <a:p>
            <a:endParaRPr lang="en-US" dirty="0"/>
          </a:p>
          <a:p>
            <a:r>
              <a:rPr lang="en-US" dirty="0"/>
              <a:t>Course has attributes like course ID, name, description, number of credits, number of sections, frequency of occurrence (how many sessions in a week), session length (the amount of time a session takes, e.g., 50 minutes), prerequisites, school (which school in the university the course is a part of), start date, and end date. Course has a public method to return all of its information and attributes, and a private method (</a:t>
            </a:r>
            <a:r>
              <a:rPr lang="en-US" dirty="0" err="1"/>
              <a:t>archiveCourse</a:t>
            </a:r>
            <a:r>
              <a:rPr lang="en-US" dirty="0"/>
              <a:t>) to send all its data to an archive database so that the information isn't lost completely, but also isn't able to be enrolled in.</a:t>
            </a:r>
          </a:p>
          <a:p>
            <a:endParaRPr lang="en-US" dirty="0"/>
          </a:p>
          <a:p>
            <a:r>
              <a:rPr lang="en-US" dirty="0"/>
              <a:t>Course Section extends Course, with additional attributes section ID, number of seats, days (days of the week the course section takes place on), time slot (a list of the times at which the course section takes place), and professor (that teaches the course section). Course Section inherits the </a:t>
            </a:r>
            <a:r>
              <a:rPr lang="en-US" dirty="0" err="1"/>
              <a:t>getCourseInfo</a:t>
            </a:r>
            <a:r>
              <a:rPr lang="en-US" dirty="0"/>
              <a:t> method, and has its own public methods </a:t>
            </a:r>
            <a:r>
              <a:rPr lang="en-US" dirty="0" err="1"/>
              <a:t>getSectionInfo</a:t>
            </a:r>
            <a:r>
              <a:rPr lang="en-US" dirty="0"/>
              <a:t> (returns section-specific information), </a:t>
            </a:r>
            <a:r>
              <a:rPr lang="en-US" dirty="0" err="1"/>
              <a:t>assignClassroom</a:t>
            </a:r>
            <a:r>
              <a:rPr lang="en-US" dirty="0"/>
              <a:t> (a course section assigns itself to a classroom upon creation), and </a:t>
            </a:r>
            <a:r>
              <a:rPr lang="en-US" dirty="0" err="1"/>
              <a:t>updateProfessor</a:t>
            </a:r>
            <a:r>
              <a:rPr lang="en-US" dirty="0"/>
              <a:t> (when a professor registers themself to teach a course section, it updates the course section's professor attribute). Course Sections take place in classrooms, given the classroom's availability.</a:t>
            </a:r>
          </a:p>
          <a:p>
            <a:endParaRPr lang="en-US" dirty="0"/>
          </a:p>
          <a:p>
            <a:r>
              <a:rPr lang="en-US" dirty="0"/>
              <a:t>Students and professors add course sections to their course schedules. Course Schedule has attributes describing the total number of credits and the list of classes it contains. Whenever there are changes to courses and course sections that are part of course schedules, an email and/or system notification is sent to affected users. Course Schedule is associated with Course Rules, which are used to evaluate the validity of the </a:t>
            </a:r>
            <a:r>
              <a:rPr lang="en-US" dirty="0" err="1"/>
              <a:t>schedule.The</a:t>
            </a:r>
            <a:r>
              <a:rPr lang="en-US" dirty="0"/>
              <a:t> classes </a:t>
            </a:r>
            <a:r>
              <a:rPr lang="en-US" dirty="0" err="1"/>
              <a:t>TimeSlot</a:t>
            </a:r>
            <a:r>
              <a:rPr lang="en-US" dirty="0"/>
              <a:t> and Day are used to describe course sections and classroom availabilities, and the </a:t>
            </a:r>
            <a:r>
              <a:rPr lang="en-US" dirty="0" err="1"/>
              <a:t>dayName</a:t>
            </a:r>
            <a:r>
              <a:rPr lang="en-US" dirty="0"/>
              <a:t> attribute uses an enumeration of days of the week that courses can take place on.</a:t>
            </a:r>
          </a:p>
        </p:txBody>
      </p:sp>
      <p:sp>
        <p:nvSpPr>
          <p:cNvPr id="4" name="Slide Number Placeholder 3"/>
          <p:cNvSpPr>
            <a:spLocks noGrp="1"/>
          </p:cNvSpPr>
          <p:nvPr>
            <p:ph type="sldNum" sz="quarter" idx="5"/>
          </p:nvPr>
        </p:nvSpPr>
        <p:spPr/>
        <p:txBody>
          <a:bodyPr/>
          <a:lstStyle/>
          <a:p>
            <a:fld id="{4658506B-DD4D-4638-9168-2D6DE99523C1}" type="slidenum">
              <a:rPr lang="en-US" smtClean="0"/>
              <a:t>11</a:t>
            </a:fld>
            <a:endParaRPr lang="en-US"/>
          </a:p>
        </p:txBody>
      </p:sp>
    </p:spTree>
    <p:extLst>
      <p:ext uri="{BB962C8B-B14F-4D97-AF65-F5344CB8AC3E}">
        <p14:creationId xmlns:p14="http://schemas.microsoft.com/office/powerpoint/2010/main" val="3105952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 searches for a course, invoking </a:t>
            </a:r>
            <a:r>
              <a:rPr lang="en-US" dirty="0" err="1"/>
              <a:t>getCourseList</a:t>
            </a:r>
            <a:r>
              <a:rPr lang="en-US" dirty="0"/>
              <a:t> to the Course Database, which gets the course info and section info and displays the information to the student. The student adds a selected course to their schedule, and this process repeats until the student has selected all the courses they want. The student enrolls in the classes in their schedule, and if all of the enrollment criteria are met, the course schedule confirms enrollment of the student, invoking </a:t>
            </a:r>
            <a:r>
              <a:rPr lang="en-US" dirty="0" err="1"/>
              <a:t>incrementSeats</a:t>
            </a:r>
            <a:r>
              <a:rPr lang="en-US" dirty="0"/>
              <a:t> on the course section and reducing the number of available seats. </a:t>
            </a:r>
          </a:p>
        </p:txBody>
      </p:sp>
      <p:sp>
        <p:nvSpPr>
          <p:cNvPr id="4" name="Slide Number Placeholder 3"/>
          <p:cNvSpPr>
            <a:spLocks noGrp="1"/>
          </p:cNvSpPr>
          <p:nvPr>
            <p:ph type="sldNum" sz="quarter" idx="5"/>
          </p:nvPr>
        </p:nvSpPr>
        <p:spPr/>
        <p:txBody>
          <a:bodyPr/>
          <a:lstStyle/>
          <a:p>
            <a:fld id="{4658506B-DD4D-4638-9168-2D6DE99523C1}" type="slidenum">
              <a:rPr lang="en-US" smtClean="0"/>
              <a:t>12</a:t>
            </a:fld>
            <a:endParaRPr lang="en-US"/>
          </a:p>
        </p:txBody>
      </p:sp>
    </p:spTree>
    <p:extLst>
      <p:ext uri="{BB962C8B-B14F-4D97-AF65-F5344CB8AC3E}">
        <p14:creationId xmlns:p14="http://schemas.microsoft.com/office/powerpoint/2010/main" val="322932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course administrator searches for student information in the student database, and selects a student. The student's course schedule, from the course schedule object through the student database, is displayed to the course administrator. The course administrator overrides the course rule, changing the rule in question. The course admin then enrolls the student in the course and the schedule confirms enrollment of the student, invoking </a:t>
            </a:r>
            <a:r>
              <a:rPr lang="en-US" dirty="0" err="1"/>
              <a:t>incrementSeats</a:t>
            </a:r>
            <a:r>
              <a:rPr lang="en-US" dirty="0"/>
              <a:t> on the course section and reducing the number of available seats. The course schedule notifies the student of the change. </a:t>
            </a:r>
          </a:p>
        </p:txBody>
      </p:sp>
      <p:sp>
        <p:nvSpPr>
          <p:cNvPr id="4" name="Slide Number Placeholder 3"/>
          <p:cNvSpPr>
            <a:spLocks noGrp="1"/>
          </p:cNvSpPr>
          <p:nvPr>
            <p:ph type="sldNum" sz="quarter" idx="5"/>
          </p:nvPr>
        </p:nvSpPr>
        <p:spPr/>
        <p:txBody>
          <a:bodyPr/>
          <a:lstStyle/>
          <a:p>
            <a:fld id="{4658506B-DD4D-4638-9168-2D6DE99523C1}" type="slidenum">
              <a:rPr lang="en-US" smtClean="0"/>
              <a:t>13</a:t>
            </a:fld>
            <a:endParaRPr lang="en-US"/>
          </a:p>
        </p:txBody>
      </p:sp>
    </p:spTree>
    <p:extLst>
      <p:ext uri="{BB962C8B-B14F-4D97-AF65-F5344CB8AC3E}">
        <p14:creationId xmlns:p14="http://schemas.microsoft.com/office/powerpoint/2010/main" val="703661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course administrator searches for a course, invoking </a:t>
            </a:r>
            <a:r>
              <a:rPr lang="en-US" dirty="0" err="1"/>
              <a:t>getCourseList</a:t>
            </a:r>
            <a:r>
              <a:rPr lang="en-US" dirty="0"/>
              <a:t> to the Course Database, which gets the course info and section info and displays the information to the course administrator. Separately, the course administrator searches for classrooms through the Classroom University Database to find an available location and time for the course section. The course admin makes the changes to the location and or time of the course section, and the section information is changed in any affected course schedules. The students and professors with the changed course section in their schedules are notified of the change.</a:t>
            </a:r>
          </a:p>
        </p:txBody>
      </p:sp>
      <p:sp>
        <p:nvSpPr>
          <p:cNvPr id="4" name="Slide Number Placeholder 3"/>
          <p:cNvSpPr>
            <a:spLocks noGrp="1"/>
          </p:cNvSpPr>
          <p:nvPr>
            <p:ph type="sldNum" sz="quarter" idx="5"/>
          </p:nvPr>
        </p:nvSpPr>
        <p:spPr/>
        <p:txBody>
          <a:bodyPr/>
          <a:lstStyle/>
          <a:p>
            <a:fld id="{4658506B-DD4D-4638-9168-2D6DE99523C1}" type="slidenum">
              <a:rPr lang="en-US" smtClean="0"/>
              <a:t>14</a:t>
            </a:fld>
            <a:endParaRPr lang="en-US"/>
          </a:p>
        </p:txBody>
      </p:sp>
    </p:spTree>
    <p:extLst>
      <p:ext uri="{BB962C8B-B14F-4D97-AF65-F5344CB8AC3E}">
        <p14:creationId xmlns:p14="http://schemas.microsoft.com/office/powerpoint/2010/main" val="42737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professor searches for a course, invoking </a:t>
            </a:r>
            <a:r>
              <a:rPr lang="en-US" dirty="0" err="1"/>
              <a:t>getCourseList</a:t>
            </a:r>
            <a:r>
              <a:rPr lang="en-US" dirty="0"/>
              <a:t> to the Course Database, which gets the course info and section info and displays the information to the professor. The professor adds a selected course to their schedule, and this process repeats until the student has selected all the courses they want. The professor enrolls in the classes in their schedule, and if no course sections overlap in their occurrence, the course schedule confirms enrollment of the professor, invoking </a:t>
            </a:r>
            <a:r>
              <a:rPr lang="en-US" dirty="0" err="1"/>
              <a:t>updateProfessor</a:t>
            </a:r>
            <a:r>
              <a:rPr lang="en-US" dirty="0"/>
              <a:t> on the course section and updating the course section's professor attribute.</a:t>
            </a:r>
          </a:p>
        </p:txBody>
      </p:sp>
      <p:sp>
        <p:nvSpPr>
          <p:cNvPr id="4" name="Slide Number Placeholder 3"/>
          <p:cNvSpPr>
            <a:spLocks noGrp="1"/>
          </p:cNvSpPr>
          <p:nvPr>
            <p:ph type="sldNum" sz="quarter" idx="5"/>
          </p:nvPr>
        </p:nvSpPr>
        <p:spPr/>
        <p:txBody>
          <a:bodyPr/>
          <a:lstStyle/>
          <a:p>
            <a:fld id="{4658506B-DD4D-4638-9168-2D6DE99523C1}" type="slidenum">
              <a:rPr lang="en-US" smtClean="0"/>
              <a:t>15</a:t>
            </a:fld>
            <a:endParaRPr lang="en-US"/>
          </a:p>
        </p:txBody>
      </p:sp>
    </p:spTree>
    <p:extLst>
      <p:ext uri="{BB962C8B-B14F-4D97-AF65-F5344CB8AC3E}">
        <p14:creationId xmlns:p14="http://schemas.microsoft.com/office/powerpoint/2010/main" val="927930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course administrator invokes </a:t>
            </a:r>
            <a:r>
              <a:rPr lang="en-US" dirty="0" err="1"/>
              <a:t>addCourse</a:t>
            </a:r>
            <a:r>
              <a:rPr lang="en-US" dirty="0"/>
              <a:t> to create a new course object. The course admin enters course information and confirms those changes. The professor enters course section information and confirms those changes. The course section assigns itself to a classroom, and a location and time slot is assigned to the course section. This course section process repeats until all course sections are added.</a:t>
            </a:r>
          </a:p>
        </p:txBody>
      </p:sp>
      <p:sp>
        <p:nvSpPr>
          <p:cNvPr id="4" name="Slide Number Placeholder 3"/>
          <p:cNvSpPr>
            <a:spLocks noGrp="1"/>
          </p:cNvSpPr>
          <p:nvPr>
            <p:ph type="sldNum" sz="quarter" idx="5"/>
          </p:nvPr>
        </p:nvSpPr>
        <p:spPr/>
        <p:txBody>
          <a:bodyPr/>
          <a:lstStyle/>
          <a:p>
            <a:fld id="{4658506B-DD4D-4638-9168-2D6DE99523C1}" type="slidenum">
              <a:rPr lang="en-US" smtClean="0"/>
              <a:t>16</a:t>
            </a:fld>
            <a:endParaRPr lang="en-US"/>
          </a:p>
        </p:txBody>
      </p:sp>
    </p:spTree>
    <p:extLst>
      <p:ext uri="{BB962C8B-B14F-4D97-AF65-F5344CB8AC3E}">
        <p14:creationId xmlns:p14="http://schemas.microsoft.com/office/powerpoint/2010/main" val="395888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8/10/2024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8/10/2024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8/10/2024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8/10/2024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8/10/2024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8/10/2024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8/10/2024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8/10/2024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8/10/2024</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8/10/2024</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8/10/2024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8/10/2024</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tx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10634"/>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1"/>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1"/>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3DB74-A258-2199-AEE5-EE7F28FC0983}"/>
              </a:ext>
            </a:extLst>
          </p:cNvPr>
          <p:cNvSpPr>
            <a:spLocks noGrp="1"/>
          </p:cNvSpPr>
          <p:nvPr>
            <p:ph type="ctrTitle"/>
          </p:nvPr>
        </p:nvSpPr>
        <p:spPr>
          <a:xfrm>
            <a:off x="2242409" y="895483"/>
            <a:ext cx="5786232" cy="3011190"/>
          </a:xfrm>
        </p:spPr>
        <p:txBody>
          <a:bodyPr>
            <a:normAutofit/>
          </a:bodyPr>
          <a:lstStyle/>
          <a:p>
            <a:r>
              <a:rPr lang="en-US" dirty="0"/>
              <a:t>SWENG 837 Course Project</a:t>
            </a:r>
          </a:p>
        </p:txBody>
      </p:sp>
      <p:sp>
        <p:nvSpPr>
          <p:cNvPr id="3" name="Subtitle 2">
            <a:extLst>
              <a:ext uri="{FF2B5EF4-FFF2-40B4-BE49-F238E27FC236}">
                <a16:creationId xmlns:a16="http://schemas.microsoft.com/office/drawing/2014/main" id="{72B85283-7165-0CB0-A968-F4EA7603B9BA}"/>
              </a:ext>
            </a:extLst>
          </p:cNvPr>
          <p:cNvSpPr>
            <a:spLocks noGrp="1"/>
          </p:cNvSpPr>
          <p:nvPr>
            <p:ph type="subTitle" idx="1"/>
          </p:nvPr>
        </p:nvSpPr>
        <p:spPr>
          <a:xfrm>
            <a:off x="2242409" y="4242900"/>
            <a:ext cx="5786232" cy="1334906"/>
          </a:xfrm>
        </p:spPr>
        <p:txBody>
          <a:bodyPr>
            <a:normAutofit/>
          </a:bodyPr>
          <a:lstStyle/>
          <a:p>
            <a:r>
              <a:rPr lang="en-US" dirty="0"/>
              <a:t>Jessica Kunkel</a:t>
            </a:r>
          </a:p>
          <a:p>
            <a:r>
              <a:rPr lang="en-US" sz="1600" dirty="0"/>
              <a:t>Software system design</a:t>
            </a:r>
          </a:p>
          <a:p>
            <a:r>
              <a:rPr lang="en-US" sz="1600" dirty="0"/>
              <a:t>Summer II 2024</a:t>
            </a: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tx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8"/>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3940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EE98-CDB2-F2A2-F7A4-81CDFADD2DCB}"/>
              </a:ext>
            </a:extLst>
          </p:cNvPr>
          <p:cNvSpPr>
            <a:spLocks noGrp="1"/>
          </p:cNvSpPr>
          <p:nvPr>
            <p:ph type="title"/>
          </p:nvPr>
        </p:nvSpPr>
        <p:spPr/>
        <p:txBody>
          <a:bodyPr/>
          <a:lstStyle/>
          <a:p>
            <a:r>
              <a:rPr lang="en-US" dirty="0"/>
              <a:t>Domain Model</a:t>
            </a:r>
          </a:p>
        </p:txBody>
      </p:sp>
      <p:pic>
        <p:nvPicPr>
          <p:cNvPr id="4" name="Picture 3">
            <a:extLst>
              <a:ext uri="{FF2B5EF4-FFF2-40B4-BE49-F238E27FC236}">
                <a16:creationId xmlns:a16="http://schemas.microsoft.com/office/drawing/2014/main" id="{6F2CC1AB-3E09-0726-A825-057487AA85B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58225" y="935"/>
            <a:ext cx="8101480" cy="6899390"/>
          </a:xfrm>
          <a:prstGeom prst="rect">
            <a:avLst/>
          </a:prstGeom>
        </p:spPr>
      </p:pic>
    </p:spTree>
    <p:extLst>
      <p:ext uri="{BB962C8B-B14F-4D97-AF65-F5344CB8AC3E}">
        <p14:creationId xmlns:p14="http://schemas.microsoft.com/office/powerpoint/2010/main" val="277357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1BA7-F0F8-46BF-126A-80A69C686A52}"/>
              </a:ext>
            </a:extLst>
          </p:cNvPr>
          <p:cNvSpPr>
            <a:spLocks noGrp="1"/>
          </p:cNvSpPr>
          <p:nvPr>
            <p:ph type="title"/>
          </p:nvPr>
        </p:nvSpPr>
        <p:spPr/>
        <p:txBody>
          <a:bodyPr/>
          <a:lstStyle/>
          <a:p>
            <a:r>
              <a:rPr lang="en-US" dirty="0"/>
              <a:t>Class Diagram</a:t>
            </a:r>
          </a:p>
        </p:txBody>
      </p:sp>
      <p:pic>
        <p:nvPicPr>
          <p:cNvPr id="4" name="Picture 3">
            <a:extLst>
              <a:ext uri="{FF2B5EF4-FFF2-40B4-BE49-F238E27FC236}">
                <a16:creationId xmlns:a16="http://schemas.microsoft.com/office/drawing/2014/main" id="{AA6A1817-0F10-1056-498C-4A90E932EBF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457135" y="1316616"/>
            <a:ext cx="11277730" cy="5541384"/>
          </a:xfrm>
          <a:prstGeom prst="rect">
            <a:avLst/>
          </a:prstGeom>
          <a:noFill/>
          <a:ln>
            <a:noFill/>
          </a:ln>
        </p:spPr>
      </p:pic>
    </p:spTree>
    <p:extLst>
      <p:ext uri="{BB962C8B-B14F-4D97-AF65-F5344CB8AC3E}">
        <p14:creationId xmlns:p14="http://schemas.microsoft.com/office/powerpoint/2010/main" val="3232998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9890-FA17-BCBF-2D13-258DA5ADF22D}"/>
              </a:ext>
            </a:extLst>
          </p:cNvPr>
          <p:cNvSpPr>
            <a:spLocks noGrp="1"/>
          </p:cNvSpPr>
          <p:nvPr>
            <p:ph type="title"/>
          </p:nvPr>
        </p:nvSpPr>
        <p:spPr>
          <a:xfrm>
            <a:off x="838200" y="0"/>
            <a:ext cx="10515600" cy="1325563"/>
          </a:xfrm>
        </p:spPr>
        <p:txBody>
          <a:bodyPr/>
          <a:lstStyle/>
          <a:p>
            <a:r>
              <a:rPr lang="en-US" dirty="0"/>
              <a:t>Student Enrollment</a:t>
            </a:r>
          </a:p>
        </p:txBody>
      </p:sp>
      <p:pic>
        <p:nvPicPr>
          <p:cNvPr id="5" name="Picture 4">
            <a:extLst>
              <a:ext uri="{FF2B5EF4-FFF2-40B4-BE49-F238E27FC236}">
                <a16:creationId xmlns:a16="http://schemas.microsoft.com/office/drawing/2014/main" id="{5B6D2D24-A721-95E7-2574-98D0655D8A4E}"/>
              </a:ext>
            </a:extLst>
          </p:cNvPr>
          <p:cNvPicPr>
            <a:picLocks noChangeAspect="1"/>
          </p:cNvPicPr>
          <p:nvPr/>
        </p:nvPicPr>
        <p:blipFill rotWithShape="1">
          <a:blip r:embed="rId3">
            <a:extLst>
              <a:ext uri="{28A0092B-C50C-407E-A947-70E740481C1C}">
                <a14:useLocalDpi xmlns:a14="http://schemas.microsoft.com/office/drawing/2010/main" val="0"/>
              </a:ext>
            </a:extLst>
          </a:blip>
          <a:srcRect t="65" b="211"/>
          <a:stretch/>
        </p:blipFill>
        <p:spPr>
          <a:xfrm>
            <a:off x="1583361" y="963561"/>
            <a:ext cx="9025278" cy="5894439"/>
          </a:xfrm>
          <a:prstGeom prst="rect">
            <a:avLst/>
          </a:prstGeom>
          <a:ln w="28575">
            <a:solidFill>
              <a:schemeClr val="accent5">
                <a:lumMod val="20000"/>
                <a:lumOff val="80000"/>
              </a:schemeClr>
            </a:solidFill>
          </a:ln>
        </p:spPr>
      </p:pic>
    </p:spTree>
    <p:extLst>
      <p:ext uri="{BB962C8B-B14F-4D97-AF65-F5344CB8AC3E}">
        <p14:creationId xmlns:p14="http://schemas.microsoft.com/office/powerpoint/2010/main" val="405786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E3FC-566B-8400-B39C-459D3933453A}"/>
              </a:ext>
            </a:extLst>
          </p:cNvPr>
          <p:cNvSpPr>
            <a:spLocks noGrp="1"/>
          </p:cNvSpPr>
          <p:nvPr>
            <p:ph type="title"/>
          </p:nvPr>
        </p:nvSpPr>
        <p:spPr>
          <a:xfrm>
            <a:off x="838200" y="0"/>
            <a:ext cx="10515600" cy="1325563"/>
          </a:xfrm>
        </p:spPr>
        <p:txBody>
          <a:bodyPr/>
          <a:lstStyle/>
          <a:p>
            <a:r>
              <a:rPr lang="en-US" dirty="0"/>
              <a:t>Enrollment Override</a:t>
            </a:r>
          </a:p>
        </p:txBody>
      </p:sp>
      <p:pic>
        <p:nvPicPr>
          <p:cNvPr id="5" name="Picture 4">
            <a:extLst>
              <a:ext uri="{FF2B5EF4-FFF2-40B4-BE49-F238E27FC236}">
                <a16:creationId xmlns:a16="http://schemas.microsoft.com/office/drawing/2014/main" id="{06037A62-65EA-9079-4FC7-585670466EF4}"/>
              </a:ext>
            </a:extLst>
          </p:cNvPr>
          <p:cNvPicPr>
            <a:picLocks noChangeAspect="1"/>
          </p:cNvPicPr>
          <p:nvPr/>
        </p:nvPicPr>
        <p:blipFill rotWithShape="1">
          <a:blip r:embed="rId3">
            <a:extLst>
              <a:ext uri="{28A0092B-C50C-407E-A947-70E740481C1C}">
                <a14:useLocalDpi xmlns:a14="http://schemas.microsoft.com/office/drawing/2010/main" val="0"/>
              </a:ext>
            </a:extLst>
          </a:blip>
          <a:srcRect l="260" r="260"/>
          <a:stretch/>
        </p:blipFill>
        <p:spPr>
          <a:xfrm>
            <a:off x="2100065" y="1184887"/>
            <a:ext cx="7991870" cy="5413621"/>
          </a:xfrm>
          <a:prstGeom prst="rect">
            <a:avLst/>
          </a:prstGeom>
          <a:ln w="28575">
            <a:solidFill>
              <a:schemeClr val="accent5">
                <a:lumMod val="20000"/>
                <a:lumOff val="80000"/>
              </a:schemeClr>
            </a:solidFill>
          </a:ln>
        </p:spPr>
      </p:pic>
    </p:spTree>
    <p:extLst>
      <p:ext uri="{BB962C8B-B14F-4D97-AF65-F5344CB8AC3E}">
        <p14:creationId xmlns:p14="http://schemas.microsoft.com/office/powerpoint/2010/main" val="181181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E3FC-566B-8400-B39C-459D3933453A}"/>
              </a:ext>
            </a:extLst>
          </p:cNvPr>
          <p:cNvSpPr>
            <a:spLocks noGrp="1"/>
          </p:cNvSpPr>
          <p:nvPr>
            <p:ph type="title"/>
          </p:nvPr>
        </p:nvSpPr>
        <p:spPr>
          <a:xfrm>
            <a:off x="838200" y="0"/>
            <a:ext cx="10515600" cy="1325563"/>
          </a:xfrm>
        </p:spPr>
        <p:txBody>
          <a:bodyPr/>
          <a:lstStyle/>
          <a:p>
            <a:r>
              <a:rPr lang="en-US" dirty="0"/>
              <a:t>Manage Conflict</a:t>
            </a:r>
          </a:p>
        </p:txBody>
      </p:sp>
      <p:pic>
        <p:nvPicPr>
          <p:cNvPr id="5" name="Picture 4">
            <a:extLst>
              <a:ext uri="{FF2B5EF4-FFF2-40B4-BE49-F238E27FC236}">
                <a16:creationId xmlns:a16="http://schemas.microsoft.com/office/drawing/2014/main" id="{F3567272-747B-A2AC-AC4D-908C506F18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2401" y="1310759"/>
            <a:ext cx="10747198" cy="4926999"/>
          </a:xfrm>
          <a:prstGeom prst="rect">
            <a:avLst/>
          </a:prstGeom>
          <a:ln w="28575">
            <a:solidFill>
              <a:schemeClr val="accent5">
                <a:lumMod val="20000"/>
                <a:lumOff val="80000"/>
              </a:schemeClr>
            </a:solidFill>
          </a:ln>
        </p:spPr>
      </p:pic>
    </p:spTree>
    <p:extLst>
      <p:ext uri="{BB962C8B-B14F-4D97-AF65-F5344CB8AC3E}">
        <p14:creationId xmlns:p14="http://schemas.microsoft.com/office/powerpoint/2010/main" val="68490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E3FC-566B-8400-B39C-459D3933453A}"/>
              </a:ext>
            </a:extLst>
          </p:cNvPr>
          <p:cNvSpPr>
            <a:spLocks noGrp="1"/>
          </p:cNvSpPr>
          <p:nvPr>
            <p:ph type="title"/>
          </p:nvPr>
        </p:nvSpPr>
        <p:spPr>
          <a:xfrm>
            <a:off x="838199" y="0"/>
            <a:ext cx="10515600" cy="1325563"/>
          </a:xfrm>
        </p:spPr>
        <p:txBody>
          <a:bodyPr/>
          <a:lstStyle/>
          <a:p>
            <a:r>
              <a:rPr lang="en-US" dirty="0"/>
              <a:t>Professor Chooses Section</a:t>
            </a:r>
          </a:p>
        </p:txBody>
      </p:sp>
      <p:pic>
        <p:nvPicPr>
          <p:cNvPr id="3" name="Picture 2">
            <a:extLst>
              <a:ext uri="{FF2B5EF4-FFF2-40B4-BE49-F238E27FC236}">
                <a16:creationId xmlns:a16="http://schemas.microsoft.com/office/drawing/2014/main" id="{EC297FA0-8E5F-F48D-B74B-9E005AB0E384}"/>
              </a:ext>
            </a:extLst>
          </p:cNvPr>
          <p:cNvPicPr>
            <a:picLocks noChangeAspect="1"/>
          </p:cNvPicPr>
          <p:nvPr/>
        </p:nvPicPr>
        <p:blipFill rotWithShape="1">
          <a:blip r:embed="rId3">
            <a:extLst>
              <a:ext uri="{28A0092B-C50C-407E-A947-70E740481C1C}">
                <a14:useLocalDpi xmlns:a14="http://schemas.microsoft.com/office/drawing/2010/main" val="0"/>
              </a:ext>
            </a:extLst>
          </a:blip>
          <a:srcRect t="687" b="434"/>
          <a:stretch/>
        </p:blipFill>
        <p:spPr bwMode="auto">
          <a:xfrm>
            <a:off x="1711084" y="924232"/>
            <a:ext cx="8769829" cy="5810865"/>
          </a:xfrm>
          <a:prstGeom prst="rect">
            <a:avLst/>
          </a:prstGeom>
          <a:noFill/>
          <a:ln w="28575">
            <a:solidFill>
              <a:schemeClr val="accent5">
                <a:lumMod val="20000"/>
                <a:lumOff val="80000"/>
              </a:schemeClr>
            </a:solidFill>
          </a:ln>
        </p:spPr>
      </p:pic>
    </p:spTree>
    <p:extLst>
      <p:ext uri="{BB962C8B-B14F-4D97-AF65-F5344CB8AC3E}">
        <p14:creationId xmlns:p14="http://schemas.microsoft.com/office/powerpoint/2010/main" val="64535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E3FC-566B-8400-B39C-459D3933453A}"/>
              </a:ext>
            </a:extLst>
          </p:cNvPr>
          <p:cNvSpPr>
            <a:spLocks noGrp="1"/>
          </p:cNvSpPr>
          <p:nvPr>
            <p:ph type="title"/>
          </p:nvPr>
        </p:nvSpPr>
        <p:spPr>
          <a:xfrm>
            <a:off x="838199" y="-9510"/>
            <a:ext cx="10515600" cy="1325563"/>
          </a:xfrm>
        </p:spPr>
        <p:txBody>
          <a:bodyPr/>
          <a:lstStyle/>
          <a:p>
            <a:r>
              <a:rPr lang="en-US" dirty="0"/>
              <a:t>Add New Course/Section</a:t>
            </a:r>
          </a:p>
        </p:txBody>
      </p:sp>
      <p:pic>
        <p:nvPicPr>
          <p:cNvPr id="4" name="Picture 3">
            <a:extLst>
              <a:ext uri="{FF2B5EF4-FFF2-40B4-BE49-F238E27FC236}">
                <a16:creationId xmlns:a16="http://schemas.microsoft.com/office/drawing/2014/main" id="{E1699C7B-421B-F22D-A94A-B01C352096B0}"/>
              </a:ext>
            </a:extLst>
          </p:cNvPr>
          <p:cNvPicPr>
            <a:picLocks noChangeAspect="1"/>
          </p:cNvPicPr>
          <p:nvPr/>
        </p:nvPicPr>
        <p:blipFill rotWithShape="1">
          <a:blip r:embed="rId3">
            <a:extLst>
              <a:ext uri="{28A0092B-C50C-407E-A947-70E740481C1C}">
                <a14:useLocalDpi xmlns:a14="http://schemas.microsoft.com/office/drawing/2010/main" val="0"/>
              </a:ext>
            </a:extLst>
          </a:blip>
          <a:srcRect t="545" b="1052"/>
          <a:stretch/>
        </p:blipFill>
        <p:spPr bwMode="auto">
          <a:xfrm>
            <a:off x="1054009" y="943897"/>
            <a:ext cx="10083980" cy="5614219"/>
          </a:xfrm>
          <a:prstGeom prst="rect">
            <a:avLst/>
          </a:prstGeom>
          <a:noFill/>
          <a:ln w="28575">
            <a:solidFill>
              <a:schemeClr val="accent5">
                <a:lumMod val="20000"/>
                <a:lumOff val="80000"/>
              </a:schemeClr>
            </a:solidFill>
          </a:ln>
        </p:spPr>
      </p:pic>
    </p:spTree>
    <p:extLst>
      <p:ext uri="{BB962C8B-B14F-4D97-AF65-F5344CB8AC3E}">
        <p14:creationId xmlns:p14="http://schemas.microsoft.com/office/powerpoint/2010/main" val="368233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E3FC-566B-8400-B39C-459D3933453A}"/>
              </a:ext>
            </a:extLst>
          </p:cNvPr>
          <p:cNvSpPr>
            <a:spLocks noGrp="1"/>
          </p:cNvSpPr>
          <p:nvPr>
            <p:ph type="title"/>
          </p:nvPr>
        </p:nvSpPr>
        <p:spPr>
          <a:xfrm>
            <a:off x="838200" y="1710"/>
            <a:ext cx="10515600" cy="1325563"/>
          </a:xfrm>
        </p:spPr>
        <p:txBody>
          <a:bodyPr/>
          <a:lstStyle/>
          <a:p>
            <a:r>
              <a:rPr lang="en-US" dirty="0"/>
              <a:t>Remove Course/Section</a:t>
            </a:r>
          </a:p>
        </p:txBody>
      </p:sp>
      <p:pic>
        <p:nvPicPr>
          <p:cNvPr id="3" name="Picture 2">
            <a:extLst>
              <a:ext uri="{FF2B5EF4-FFF2-40B4-BE49-F238E27FC236}">
                <a16:creationId xmlns:a16="http://schemas.microsoft.com/office/drawing/2014/main" id="{B86A48C4-0C93-DF71-DA8B-9FDB43C85389}"/>
              </a:ext>
            </a:extLst>
          </p:cNvPr>
          <p:cNvPicPr>
            <a:picLocks noChangeAspect="1"/>
          </p:cNvPicPr>
          <p:nvPr/>
        </p:nvPicPr>
        <p:blipFill rotWithShape="1">
          <a:blip r:embed="rId3">
            <a:extLst>
              <a:ext uri="{28A0092B-C50C-407E-A947-70E740481C1C}">
                <a14:useLocalDpi xmlns:a14="http://schemas.microsoft.com/office/drawing/2010/main" val="0"/>
              </a:ext>
            </a:extLst>
          </a:blip>
          <a:srcRect t="56" b="56"/>
          <a:stretch/>
        </p:blipFill>
        <p:spPr bwMode="auto">
          <a:xfrm>
            <a:off x="58514" y="1514662"/>
            <a:ext cx="12074971" cy="4229464"/>
          </a:xfrm>
          <a:prstGeom prst="rect">
            <a:avLst/>
          </a:prstGeom>
          <a:noFill/>
          <a:ln w="28575">
            <a:solidFill>
              <a:schemeClr val="accent5">
                <a:lumMod val="20000"/>
                <a:lumOff val="80000"/>
              </a:schemeClr>
            </a:solidFill>
          </a:ln>
        </p:spPr>
      </p:pic>
    </p:spTree>
    <p:extLst>
      <p:ext uri="{BB962C8B-B14F-4D97-AF65-F5344CB8AC3E}">
        <p14:creationId xmlns:p14="http://schemas.microsoft.com/office/powerpoint/2010/main" val="1142094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503E-D16C-7653-BA87-78DE349E0C7F}"/>
              </a:ext>
            </a:extLst>
          </p:cNvPr>
          <p:cNvSpPr>
            <a:spLocks noGrp="1"/>
          </p:cNvSpPr>
          <p:nvPr>
            <p:ph type="title"/>
          </p:nvPr>
        </p:nvSpPr>
        <p:spPr/>
        <p:txBody>
          <a:bodyPr/>
          <a:lstStyle/>
          <a:p>
            <a:r>
              <a:rPr lang="en-US" dirty="0"/>
              <a:t>Activity Diagram: Assign Classroom</a:t>
            </a:r>
          </a:p>
        </p:txBody>
      </p:sp>
      <p:pic>
        <p:nvPicPr>
          <p:cNvPr id="4" name="Picture 3" descr="A diagram of a diagram&#10;&#10;Description automatically generated with medium confidence">
            <a:extLst>
              <a:ext uri="{FF2B5EF4-FFF2-40B4-BE49-F238E27FC236}">
                <a16:creationId xmlns:a16="http://schemas.microsoft.com/office/drawing/2014/main" id="{9A229829-82D3-9DAC-09C1-D057CA3081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1632"/>
          <a:stretch/>
        </p:blipFill>
        <p:spPr bwMode="auto">
          <a:xfrm>
            <a:off x="0" y="1767476"/>
            <a:ext cx="8317282" cy="4809282"/>
          </a:xfrm>
          <a:prstGeom prst="rect">
            <a:avLst/>
          </a:prstGeom>
          <a:noFill/>
          <a:ln>
            <a:noFill/>
          </a:ln>
        </p:spPr>
      </p:pic>
      <p:pic>
        <p:nvPicPr>
          <p:cNvPr id="5" name="Picture 4" descr="A diagram of a diagram&#10;&#10;Description automatically generated with medium confidence">
            <a:extLst>
              <a:ext uri="{FF2B5EF4-FFF2-40B4-BE49-F238E27FC236}">
                <a16:creationId xmlns:a16="http://schemas.microsoft.com/office/drawing/2014/main" id="{21A1457A-BB6E-3D7B-BA98-632ABBFBF8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8950"/>
          <a:stretch/>
        </p:blipFill>
        <p:spPr bwMode="auto">
          <a:xfrm>
            <a:off x="3488230" y="1844264"/>
            <a:ext cx="8215267" cy="5013736"/>
          </a:xfrm>
          <a:prstGeom prst="rect">
            <a:avLst/>
          </a:prstGeom>
          <a:noFill/>
          <a:ln>
            <a:noFill/>
          </a:ln>
        </p:spPr>
      </p:pic>
    </p:spTree>
    <p:extLst>
      <p:ext uri="{BB962C8B-B14F-4D97-AF65-F5344CB8AC3E}">
        <p14:creationId xmlns:p14="http://schemas.microsoft.com/office/powerpoint/2010/main" val="988263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081F-DE98-21A0-7F60-E857EF6EC093}"/>
              </a:ext>
            </a:extLst>
          </p:cNvPr>
          <p:cNvSpPr>
            <a:spLocks noGrp="1"/>
          </p:cNvSpPr>
          <p:nvPr>
            <p:ph type="title"/>
          </p:nvPr>
        </p:nvSpPr>
        <p:spPr/>
        <p:txBody>
          <a:bodyPr/>
          <a:lstStyle/>
          <a:p>
            <a:r>
              <a:rPr lang="en-US" dirty="0"/>
              <a:t>State Diagram: Student Object</a:t>
            </a:r>
          </a:p>
        </p:txBody>
      </p:sp>
      <p:pic>
        <p:nvPicPr>
          <p:cNvPr id="4" name="Picture 3">
            <a:extLst>
              <a:ext uri="{FF2B5EF4-FFF2-40B4-BE49-F238E27FC236}">
                <a16:creationId xmlns:a16="http://schemas.microsoft.com/office/drawing/2014/main" id="{6752182A-BE77-AE31-3FCE-420B4A51B74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1524000" y="2045208"/>
            <a:ext cx="9144000" cy="2767583"/>
          </a:xfrm>
          <a:prstGeom prst="rect">
            <a:avLst/>
          </a:prstGeom>
          <a:noFill/>
          <a:ln>
            <a:noFill/>
          </a:ln>
        </p:spPr>
      </p:pic>
    </p:spTree>
    <p:extLst>
      <p:ext uri="{BB962C8B-B14F-4D97-AF65-F5344CB8AC3E}">
        <p14:creationId xmlns:p14="http://schemas.microsoft.com/office/powerpoint/2010/main" val="279057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728-C57B-E0EF-B943-5A07DE036EB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BF93F4F-4911-868B-6435-3CC839AF1973}"/>
              </a:ext>
            </a:extLst>
          </p:cNvPr>
          <p:cNvSpPr>
            <a:spLocks noGrp="1"/>
          </p:cNvSpPr>
          <p:nvPr>
            <p:ph idx="1"/>
          </p:nvPr>
        </p:nvSpPr>
        <p:spPr/>
        <p:txBody>
          <a:bodyPr/>
          <a:lstStyle/>
          <a:p>
            <a:r>
              <a:rPr lang="en-US" dirty="0"/>
              <a:t>Course Scheduling System</a:t>
            </a:r>
          </a:p>
          <a:p>
            <a:pPr lvl="1"/>
            <a:r>
              <a:rPr lang="en-US" dirty="0"/>
              <a:t>Aims to provide  an effective means for students to build their course schedules and enroll in courses</a:t>
            </a:r>
          </a:p>
          <a:p>
            <a:pPr lvl="1"/>
            <a:r>
              <a:rPr lang="en-US" dirty="0"/>
              <a:t>Professors can select course sections that fit with their schedule</a:t>
            </a:r>
          </a:p>
          <a:p>
            <a:pPr lvl="1"/>
            <a:r>
              <a:rPr lang="en-US" dirty="0"/>
              <a:t>Course Administrators can manipulate courses and students’ enrollment as necessary</a:t>
            </a:r>
          </a:p>
          <a:p>
            <a:pPr lvl="1"/>
            <a:endParaRPr lang="en-US" dirty="0"/>
          </a:p>
        </p:txBody>
      </p:sp>
    </p:spTree>
    <p:extLst>
      <p:ext uri="{BB962C8B-B14F-4D97-AF65-F5344CB8AC3E}">
        <p14:creationId xmlns:p14="http://schemas.microsoft.com/office/powerpoint/2010/main" val="3767651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E373-BC09-F71A-04FF-00A42B22EB20}"/>
              </a:ext>
            </a:extLst>
          </p:cNvPr>
          <p:cNvSpPr>
            <a:spLocks noGrp="1"/>
          </p:cNvSpPr>
          <p:nvPr>
            <p:ph type="title"/>
          </p:nvPr>
        </p:nvSpPr>
        <p:spPr>
          <a:xfrm>
            <a:off x="838200" y="365125"/>
            <a:ext cx="3590925" cy="1325563"/>
          </a:xfrm>
        </p:spPr>
        <p:txBody>
          <a:bodyPr/>
          <a:lstStyle/>
          <a:p>
            <a:r>
              <a:rPr lang="en-US" dirty="0"/>
              <a:t>Component Diagram</a:t>
            </a:r>
          </a:p>
        </p:txBody>
      </p:sp>
      <p:pic>
        <p:nvPicPr>
          <p:cNvPr id="4" name="Picture 3">
            <a:extLst>
              <a:ext uri="{FF2B5EF4-FFF2-40B4-BE49-F238E27FC236}">
                <a16:creationId xmlns:a16="http://schemas.microsoft.com/office/drawing/2014/main" id="{1196D26B-29B3-A66B-65DE-4E77802F63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081919" y="0"/>
            <a:ext cx="9104737" cy="6647292"/>
          </a:xfrm>
          <a:prstGeom prst="rect">
            <a:avLst/>
          </a:prstGeom>
          <a:noFill/>
          <a:ln>
            <a:noFill/>
          </a:ln>
        </p:spPr>
      </p:pic>
    </p:spTree>
    <p:extLst>
      <p:ext uri="{BB962C8B-B14F-4D97-AF65-F5344CB8AC3E}">
        <p14:creationId xmlns:p14="http://schemas.microsoft.com/office/powerpoint/2010/main" val="1094911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D12E-0FC2-3496-6525-64180CBE4E59}"/>
              </a:ext>
            </a:extLst>
          </p:cNvPr>
          <p:cNvSpPr>
            <a:spLocks noGrp="1"/>
          </p:cNvSpPr>
          <p:nvPr>
            <p:ph type="title"/>
          </p:nvPr>
        </p:nvSpPr>
        <p:spPr>
          <a:xfrm>
            <a:off x="838200" y="365125"/>
            <a:ext cx="3267075" cy="1325563"/>
          </a:xfrm>
        </p:spPr>
        <p:txBody>
          <a:bodyPr/>
          <a:lstStyle/>
          <a:p>
            <a:r>
              <a:rPr lang="en-US" dirty="0"/>
              <a:t>Deployment Diagram</a:t>
            </a:r>
          </a:p>
        </p:txBody>
      </p:sp>
      <p:pic>
        <p:nvPicPr>
          <p:cNvPr id="4" name="Picture 3">
            <a:extLst>
              <a:ext uri="{FF2B5EF4-FFF2-40B4-BE49-F238E27FC236}">
                <a16:creationId xmlns:a16="http://schemas.microsoft.com/office/drawing/2014/main" id="{D9D3CFE3-B9FA-3AC6-0062-B3D1A68706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4105275" y="350158"/>
            <a:ext cx="6563239" cy="6157684"/>
          </a:xfrm>
          <a:prstGeom prst="rect">
            <a:avLst/>
          </a:prstGeom>
          <a:noFill/>
          <a:ln>
            <a:noFill/>
          </a:ln>
        </p:spPr>
      </p:pic>
    </p:spTree>
    <p:extLst>
      <p:ext uri="{BB962C8B-B14F-4D97-AF65-F5344CB8AC3E}">
        <p14:creationId xmlns:p14="http://schemas.microsoft.com/office/powerpoint/2010/main" val="3096438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BC1E-7022-232D-90C9-AB06D7D59DDD}"/>
              </a:ext>
            </a:extLst>
          </p:cNvPr>
          <p:cNvSpPr>
            <a:spLocks noGrp="1"/>
          </p:cNvSpPr>
          <p:nvPr>
            <p:ph type="title"/>
          </p:nvPr>
        </p:nvSpPr>
        <p:spPr/>
        <p:txBody>
          <a:bodyPr/>
          <a:lstStyle/>
          <a:p>
            <a:r>
              <a:rPr lang="en-US" dirty="0"/>
              <a:t>Design Patterns</a:t>
            </a:r>
          </a:p>
        </p:txBody>
      </p:sp>
      <p:sp>
        <p:nvSpPr>
          <p:cNvPr id="3" name="Content Placeholder 2">
            <a:extLst>
              <a:ext uri="{FF2B5EF4-FFF2-40B4-BE49-F238E27FC236}">
                <a16:creationId xmlns:a16="http://schemas.microsoft.com/office/drawing/2014/main" id="{5C30C256-5E82-E758-5F15-86CDA8B73F6A}"/>
              </a:ext>
            </a:extLst>
          </p:cNvPr>
          <p:cNvSpPr>
            <a:spLocks noGrp="1"/>
          </p:cNvSpPr>
          <p:nvPr>
            <p:ph idx="1"/>
          </p:nvPr>
        </p:nvSpPr>
        <p:spPr/>
        <p:txBody>
          <a:bodyPr/>
          <a:lstStyle/>
          <a:p>
            <a:r>
              <a:rPr lang="en-US" dirty="0"/>
              <a:t>GRASP</a:t>
            </a:r>
          </a:p>
          <a:p>
            <a:pPr lvl="1"/>
            <a:r>
              <a:rPr lang="en-US" dirty="0"/>
              <a:t>Expert</a:t>
            </a:r>
          </a:p>
          <a:p>
            <a:pPr lvl="1"/>
            <a:r>
              <a:rPr lang="en-US" dirty="0"/>
              <a:t>High Cohesion</a:t>
            </a:r>
          </a:p>
          <a:p>
            <a:r>
              <a:rPr lang="en-US" dirty="0"/>
              <a:t>Cloud-Native</a:t>
            </a:r>
          </a:p>
          <a:p>
            <a:pPr lvl="1"/>
            <a:r>
              <a:rPr lang="en-US" dirty="0"/>
              <a:t>API Gateway</a:t>
            </a:r>
          </a:p>
        </p:txBody>
      </p:sp>
    </p:spTree>
    <p:extLst>
      <p:ext uri="{BB962C8B-B14F-4D97-AF65-F5344CB8AC3E}">
        <p14:creationId xmlns:p14="http://schemas.microsoft.com/office/powerpoint/2010/main" val="711063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 name="Freeform: Shape 8">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5" name="Oval 14">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7" name="Rectangle 1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1" name="Freeform: Shape 20">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Freeform: Shape 22">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Freeform: Shape 2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Rectangle 26">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633FC-8C42-6630-8689-8C6E2D2B9C67}"/>
              </a:ext>
            </a:extLst>
          </p:cNvPr>
          <p:cNvSpPr>
            <a:spLocks noGrp="1"/>
          </p:cNvSpPr>
          <p:nvPr>
            <p:ph type="title"/>
          </p:nvPr>
        </p:nvSpPr>
        <p:spPr>
          <a:xfrm>
            <a:off x="2803908" y="2852330"/>
            <a:ext cx="6584183" cy="1153340"/>
          </a:xfrm>
        </p:spPr>
        <p:txBody>
          <a:bodyPr vert="horz" lIns="91440" tIns="45720" rIns="91440" bIns="45720" rtlCol="0" anchor="b">
            <a:normAutofit/>
          </a:bodyPr>
          <a:lstStyle/>
          <a:p>
            <a:pPr algn="ctr"/>
            <a:r>
              <a:rPr lang="en-US" b="1" kern="1200" cap="all" spc="1500" baseline="0" dirty="0">
                <a:solidFill>
                  <a:schemeClr val="tx1"/>
                </a:solidFill>
                <a:latin typeface="+mj-lt"/>
                <a:ea typeface="Source Sans Pro SemiBold" panose="020B0603030403020204" pitchFamily="34" charset="0"/>
                <a:cs typeface="+mj-cs"/>
              </a:rPr>
              <a:t>Conclusion</a:t>
            </a:r>
          </a:p>
        </p:txBody>
      </p:sp>
      <p:sp>
        <p:nvSpPr>
          <p:cNvPr id="33" name="Freeform: Shape 3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5" name="Freeform: Shape 34">
            <a:extLst>
              <a:ext uri="{FF2B5EF4-FFF2-40B4-BE49-F238E27FC236}">
                <a16:creationId xmlns:a16="http://schemas.microsoft.com/office/drawing/2014/main" id="{6E8A2566-F83F-4EC9-83A9-338A70FB6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37"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 name="Freeform: Shape 4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3" name="Freeform: Shape 42">
            <a:extLst>
              <a:ext uri="{FF2B5EF4-FFF2-40B4-BE49-F238E27FC236}">
                <a16:creationId xmlns:a16="http://schemas.microsoft.com/office/drawing/2014/main" id="{0F360028-588C-4E99-9E6F-5DE59080E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45" name="Oval 44">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50" name="Freeform: Shape 4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512013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31224-2078-F373-A4E1-8E2B723460A0}"/>
              </a:ext>
            </a:extLst>
          </p:cNvPr>
          <p:cNvSpPr>
            <a:spLocks noGrp="1"/>
          </p:cNvSpPr>
          <p:nvPr>
            <p:ph type="title"/>
          </p:nvPr>
        </p:nvSpPr>
        <p:spPr/>
        <p:txBody>
          <a:bodyPr/>
          <a:lstStyle/>
          <a:p>
            <a:r>
              <a:rPr lang="en-US" dirty="0"/>
              <a:t>Conclusion and Next Steps</a:t>
            </a:r>
          </a:p>
        </p:txBody>
      </p:sp>
      <p:sp>
        <p:nvSpPr>
          <p:cNvPr id="5" name="Content Placeholder 4">
            <a:extLst>
              <a:ext uri="{FF2B5EF4-FFF2-40B4-BE49-F238E27FC236}">
                <a16:creationId xmlns:a16="http://schemas.microsoft.com/office/drawing/2014/main" id="{602F0332-C1F1-4D67-8FEC-466B49D17825}"/>
              </a:ext>
            </a:extLst>
          </p:cNvPr>
          <p:cNvSpPr>
            <a:spLocks noGrp="1"/>
          </p:cNvSpPr>
          <p:nvPr>
            <p:ph idx="1"/>
          </p:nvPr>
        </p:nvSpPr>
        <p:spPr/>
        <p:txBody>
          <a:bodyPr/>
          <a:lstStyle/>
          <a:p>
            <a:r>
              <a:rPr lang="en-US" dirty="0"/>
              <a:t>Gained valuable experience designing an object-oriented software system and building software system design skills</a:t>
            </a:r>
          </a:p>
          <a:p>
            <a:r>
              <a:rPr lang="en-US" dirty="0"/>
              <a:t>Next Steps</a:t>
            </a:r>
          </a:p>
          <a:p>
            <a:pPr lvl="1"/>
            <a:r>
              <a:rPr lang="en-US" dirty="0"/>
              <a:t>Refine dependencies between components</a:t>
            </a:r>
          </a:p>
          <a:p>
            <a:pPr lvl="1"/>
            <a:r>
              <a:rPr lang="en-US" dirty="0"/>
              <a:t>Introduce more </a:t>
            </a:r>
            <a:r>
              <a:rPr lang="en-US" dirty="0" err="1"/>
              <a:t>GoF</a:t>
            </a:r>
            <a:r>
              <a:rPr lang="en-US" dirty="0"/>
              <a:t> Patterns</a:t>
            </a:r>
          </a:p>
          <a:p>
            <a:pPr lvl="1"/>
            <a:r>
              <a:rPr lang="en-US" dirty="0"/>
              <a:t>Turn this exercise into a full-blown, portfolio-worthy software system</a:t>
            </a:r>
          </a:p>
        </p:txBody>
      </p:sp>
    </p:spTree>
    <p:extLst>
      <p:ext uri="{BB962C8B-B14F-4D97-AF65-F5344CB8AC3E}">
        <p14:creationId xmlns:p14="http://schemas.microsoft.com/office/powerpoint/2010/main" val="1965733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 name="Freeform: Shape 8">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5" name="Oval 14">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7" name="Rectangle 1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1" name="Freeform: Shape 20">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Freeform: Shape 22">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Freeform: Shape 2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Rectangle 26">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633FC-8C42-6630-8689-8C6E2D2B9C67}"/>
              </a:ext>
            </a:extLst>
          </p:cNvPr>
          <p:cNvSpPr>
            <a:spLocks noGrp="1"/>
          </p:cNvSpPr>
          <p:nvPr>
            <p:ph type="title"/>
          </p:nvPr>
        </p:nvSpPr>
        <p:spPr>
          <a:xfrm>
            <a:off x="2803908" y="2852330"/>
            <a:ext cx="6584183" cy="1153340"/>
          </a:xfrm>
        </p:spPr>
        <p:txBody>
          <a:bodyPr vert="horz" lIns="91440" tIns="45720" rIns="91440" bIns="45720" rtlCol="0" anchor="b">
            <a:normAutofit/>
          </a:bodyPr>
          <a:lstStyle/>
          <a:p>
            <a:pPr algn="ctr"/>
            <a:r>
              <a:rPr lang="en-US" b="1" kern="1200" cap="all" spc="1500" baseline="0" dirty="0">
                <a:solidFill>
                  <a:schemeClr val="tx1"/>
                </a:solidFill>
                <a:latin typeface="+mj-lt"/>
                <a:ea typeface="Source Sans Pro SemiBold" panose="020B0603030403020204" pitchFamily="34" charset="0"/>
                <a:cs typeface="+mj-cs"/>
              </a:rPr>
              <a:t>Thank you!</a:t>
            </a:r>
          </a:p>
        </p:txBody>
      </p:sp>
      <p:sp>
        <p:nvSpPr>
          <p:cNvPr id="33" name="Freeform: Shape 3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5" name="Freeform: Shape 34">
            <a:extLst>
              <a:ext uri="{FF2B5EF4-FFF2-40B4-BE49-F238E27FC236}">
                <a16:creationId xmlns:a16="http://schemas.microsoft.com/office/drawing/2014/main" id="{6E8A2566-F83F-4EC9-83A9-338A70FB6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37"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 name="Freeform: Shape 4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3" name="Freeform: Shape 42">
            <a:extLst>
              <a:ext uri="{FF2B5EF4-FFF2-40B4-BE49-F238E27FC236}">
                <a16:creationId xmlns:a16="http://schemas.microsoft.com/office/drawing/2014/main" id="{0F360028-588C-4E99-9E6F-5DE59080E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45" name="Oval 44">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50" name="Freeform: Shape 4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7669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 name="Freeform: Shape 8">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5" name="Oval 14">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7" name="Rectangle 1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1" name="Freeform: Shape 20">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Freeform: Shape 22">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Freeform: Shape 2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Rectangle 26">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633FC-8C42-6630-8689-8C6E2D2B9C67}"/>
              </a:ext>
            </a:extLst>
          </p:cNvPr>
          <p:cNvSpPr>
            <a:spLocks noGrp="1"/>
          </p:cNvSpPr>
          <p:nvPr>
            <p:ph type="title"/>
          </p:nvPr>
        </p:nvSpPr>
        <p:spPr>
          <a:xfrm>
            <a:off x="2886764" y="2140053"/>
            <a:ext cx="6418471" cy="2577893"/>
          </a:xfrm>
        </p:spPr>
        <p:txBody>
          <a:bodyPr vert="horz" lIns="91440" tIns="45720" rIns="91440" bIns="45720" rtlCol="0" anchor="b">
            <a:normAutofit/>
          </a:bodyPr>
          <a:lstStyle/>
          <a:p>
            <a:pPr algn="ctr"/>
            <a:r>
              <a:rPr lang="en-US" b="1" kern="1200" cap="all" spc="1500" baseline="0" dirty="0">
                <a:solidFill>
                  <a:schemeClr val="tx1"/>
                </a:solidFill>
                <a:latin typeface="+mj-lt"/>
                <a:ea typeface="Source Sans Pro SemiBold" panose="020B0603030403020204" pitchFamily="34" charset="0"/>
                <a:cs typeface="+mj-cs"/>
              </a:rPr>
              <a:t>Design Solution Overview</a:t>
            </a:r>
          </a:p>
        </p:txBody>
      </p:sp>
      <p:sp>
        <p:nvSpPr>
          <p:cNvPr id="33" name="Freeform: Shape 3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5" name="Freeform: Shape 34">
            <a:extLst>
              <a:ext uri="{FF2B5EF4-FFF2-40B4-BE49-F238E27FC236}">
                <a16:creationId xmlns:a16="http://schemas.microsoft.com/office/drawing/2014/main" id="{6E8A2566-F83F-4EC9-83A9-338A70FB6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37"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 name="Freeform: Shape 4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3" name="Freeform: Shape 42">
            <a:extLst>
              <a:ext uri="{FF2B5EF4-FFF2-40B4-BE49-F238E27FC236}">
                <a16:creationId xmlns:a16="http://schemas.microsoft.com/office/drawing/2014/main" id="{0F360028-588C-4E99-9E6F-5DE59080E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45" name="Oval 44">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50" name="Freeform: Shape 4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2205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B63C-1629-3A99-E49F-9A60B5F135B4}"/>
              </a:ext>
            </a:extLst>
          </p:cNvPr>
          <p:cNvSpPr>
            <a:spLocks noGrp="1"/>
          </p:cNvSpPr>
          <p:nvPr>
            <p:ph type="title"/>
          </p:nvPr>
        </p:nvSpPr>
        <p:spPr/>
        <p:txBody>
          <a:bodyPr/>
          <a:lstStyle/>
          <a:p>
            <a:r>
              <a:rPr lang="en-US" dirty="0"/>
              <a:t>Design Solution</a:t>
            </a:r>
          </a:p>
        </p:txBody>
      </p:sp>
      <p:sp>
        <p:nvSpPr>
          <p:cNvPr id="3" name="Content Placeholder 2">
            <a:extLst>
              <a:ext uri="{FF2B5EF4-FFF2-40B4-BE49-F238E27FC236}">
                <a16:creationId xmlns:a16="http://schemas.microsoft.com/office/drawing/2014/main" id="{06CA97FD-A930-16FD-DE0E-2BA4CA95B168}"/>
              </a:ext>
            </a:extLst>
          </p:cNvPr>
          <p:cNvSpPr>
            <a:spLocks noGrp="1"/>
          </p:cNvSpPr>
          <p:nvPr>
            <p:ph idx="1"/>
          </p:nvPr>
        </p:nvSpPr>
        <p:spPr/>
        <p:txBody>
          <a:bodyPr/>
          <a:lstStyle/>
          <a:p>
            <a:r>
              <a:rPr lang="en-US" dirty="0"/>
              <a:t>The Course Scheduling System</a:t>
            </a:r>
          </a:p>
          <a:p>
            <a:pPr lvl="1"/>
            <a:r>
              <a:rPr lang="en-US" dirty="0"/>
              <a:t>Provides course search and scheduling functionality</a:t>
            </a:r>
          </a:p>
          <a:p>
            <a:pPr lvl="1"/>
            <a:r>
              <a:rPr lang="en-US" dirty="0"/>
              <a:t>Ensures students don’t enroll in classes that overlap in time, that they do not meet prerequisites for, or that they cannot take due to total semester credit limits.</a:t>
            </a:r>
          </a:p>
          <a:p>
            <a:pPr lvl="1"/>
            <a:r>
              <a:rPr lang="en-US" dirty="0"/>
              <a:t>Upon creation of a new course or course section, assigns each section to a time and location, utilizing classroom preferences for each school in the university (e.g., an English class usually wouldn’t occur in the Chemistry building) and the classrooms’ availability</a:t>
            </a:r>
          </a:p>
        </p:txBody>
      </p:sp>
    </p:spTree>
    <p:extLst>
      <p:ext uri="{BB962C8B-B14F-4D97-AF65-F5344CB8AC3E}">
        <p14:creationId xmlns:p14="http://schemas.microsoft.com/office/powerpoint/2010/main" val="3439078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B63C-1629-3A99-E49F-9A60B5F135B4}"/>
              </a:ext>
            </a:extLst>
          </p:cNvPr>
          <p:cNvSpPr>
            <a:spLocks noGrp="1"/>
          </p:cNvSpPr>
          <p:nvPr>
            <p:ph type="title"/>
          </p:nvPr>
        </p:nvSpPr>
        <p:spPr/>
        <p:txBody>
          <a:bodyPr/>
          <a:lstStyle/>
          <a:p>
            <a:r>
              <a:rPr lang="en-US" dirty="0"/>
              <a:t>Design Solution</a:t>
            </a:r>
          </a:p>
        </p:txBody>
      </p:sp>
      <p:sp>
        <p:nvSpPr>
          <p:cNvPr id="3" name="Content Placeholder 2">
            <a:extLst>
              <a:ext uri="{FF2B5EF4-FFF2-40B4-BE49-F238E27FC236}">
                <a16:creationId xmlns:a16="http://schemas.microsoft.com/office/drawing/2014/main" id="{06CA97FD-A930-16FD-DE0E-2BA4CA95B168}"/>
              </a:ext>
            </a:extLst>
          </p:cNvPr>
          <p:cNvSpPr>
            <a:spLocks noGrp="1"/>
          </p:cNvSpPr>
          <p:nvPr>
            <p:ph idx="1"/>
          </p:nvPr>
        </p:nvSpPr>
        <p:spPr/>
        <p:txBody>
          <a:bodyPr/>
          <a:lstStyle/>
          <a:p>
            <a:r>
              <a:rPr lang="en-US" dirty="0"/>
              <a:t>Students build their schedules by searching for a course, selecting one section of the course, and adding that section to their schedule. </a:t>
            </a:r>
          </a:p>
          <a:p>
            <a:pPr lvl="1"/>
            <a:r>
              <a:rPr lang="en-US" dirty="0"/>
              <a:t>The system checks the student’s course history vs the class’s prerequisites, the number of credits the student has added to their schedule, and whether any course sections overlap in their scheduled times (enrollment rules). The student is not allowed to complete enrollment if one of these criteria are not met.</a:t>
            </a:r>
          </a:p>
          <a:p>
            <a:endParaRPr lang="en-US" dirty="0"/>
          </a:p>
        </p:txBody>
      </p:sp>
    </p:spTree>
    <p:extLst>
      <p:ext uri="{BB962C8B-B14F-4D97-AF65-F5344CB8AC3E}">
        <p14:creationId xmlns:p14="http://schemas.microsoft.com/office/powerpoint/2010/main" val="1045808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B63C-1629-3A99-E49F-9A60B5F135B4}"/>
              </a:ext>
            </a:extLst>
          </p:cNvPr>
          <p:cNvSpPr>
            <a:spLocks noGrp="1"/>
          </p:cNvSpPr>
          <p:nvPr>
            <p:ph type="title"/>
          </p:nvPr>
        </p:nvSpPr>
        <p:spPr/>
        <p:txBody>
          <a:bodyPr/>
          <a:lstStyle/>
          <a:p>
            <a:r>
              <a:rPr lang="en-US" dirty="0"/>
              <a:t>Design Solution</a:t>
            </a:r>
          </a:p>
        </p:txBody>
      </p:sp>
      <p:sp>
        <p:nvSpPr>
          <p:cNvPr id="3" name="Content Placeholder 2">
            <a:extLst>
              <a:ext uri="{FF2B5EF4-FFF2-40B4-BE49-F238E27FC236}">
                <a16:creationId xmlns:a16="http://schemas.microsoft.com/office/drawing/2014/main" id="{06CA97FD-A930-16FD-DE0E-2BA4CA95B168}"/>
              </a:ext>
            </a:extLst>
          </p:cNvPr>
          <p:cNvSpPr>
            <a:spLocks noGrp="1"/>
          </p:cNvSpPr>
          <p:nvPr>
            <p:ph idx="1"/>
          </p:nvPr>
        </p:nvSpPr>
        <p:spPr/>
        <p:txBody>
          <a:bodyPr/>
          <a:lstStyle/>
          <a:p>
            <a:r>
              <a:rPr lang="en-US" dirty="0"/>
              <a:t>Professors build their schedules by searching for a course, selecting one section of the course, and adding that section to their schedule, effectively assigning themselves to a course section. </a:t>
            </a:r>
          </a:p>
          <a:p>
            <a:pPr lvl="1"/>
            <a:r>
              <a:rPr lang="en-US" dirty="0"/>
              <a:t>The system checks whether any course sections overlap in their scheduled times and will not allow the professor to complete their registration for a course section if there are two courses occurring at the same time on their schedule.</a:t>
            </a:r>
          </a:p>
        </p:txBody>
      </p:sp>
    </p:spTree>
    <p:extLst>
      <p:ext uri="{BB962C8B-B14F-4D97-AF65-F5344CB8AC3E}">
        <p14:creationId xmlns:p14="http://schemas.microsoft.com/office/powerpoint/2010/main" val="367757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B63C-1629-3A99-E49F-9A60B5F135B4}"/>
              </a:ext>
            </a:extLst>
          </p:cNvPr>
          <p:cNvSpPr>
            <a:spLocks noGrp="1"/>
          </p:cNvSpPr>
          <p:nvPr>
            <p:ph type="title"/>
          </p:nvPr>
        </p:nvSpPr>
        <p:spPr/>
        <p:txBody>
          <a:bodyPr/>
          <a:lstStyle/>
          <a:p>
            <a:r>
              <a:rPr lang="en-US" dirty="0"/>
              <a:t>Design Solution</a:t>
            </a:r>
          </a:p>
        </p:txBody>
      </p:sp>
      <p:sp>
        <p:nvSpPr>
          <p:cNvPr id="3" name="Content Placeholder 2">
            <a:extLst>
              <a:ext uri="{FF2B5EF4-FFF2-40B4-BE49-F238E27FC236}">
                <a16:creationId xmlns:a16="http://schemas.microsoft.com/office/drawing/2014/main" id="{06CA97FD-A930-16FD-DE0E-2BA4CA95B168}"/>
              </a:ext>
            </a:extLst>
          </p:cNvPr>
          <p:cNvSpPr>
            <a:spLocks noGrp="1"/>
          </p:cNvSpPr>
          <p:nvPr>
            <p:ph idx="1"/>
          </p:nvPr>
        </p:nvSpPr>
        <p:spPr/>
        <p:txBody>
          <a:bodyPr/>
          <a:lstStyle/>
          <a:p>
            <a:r>
              <a:rPr lang="en-US" dirty="0"/>
              <a:t>Course Administrators manage the CSS</a:t>
            </a:r>
          </a:p>
          <a:p>
            <a:pPr lvl="1"/>
            <a:r>
              <a:rPr lang="en-US" dirty="0"/>
              <a:t>Add new courses and course sections using information provided by Registrar</a:t>
            </a:r>
          </a:p>
          <a:p>
            <a:pPr lvl="1"/>
            <a:r>
              <a:rPr lang="en-US" dirty="0"/>
              <a:t>Remove courses and course sections due to lack of staff or lack of enrollment</a:t>
            </a:r>
          </a:p>
          <a:p>
            <a:pPr lvl="1"/>
            <a:r>
              <a:rPr lang="en-US" dirty="0"/>
              <a:t>Receive requests from students to allow exceptions to enrollment rules, and manually enroll students in those courses</a:t>
            </a:r>
          </a:p>
          <a:p>
            <a:pPr lvl="1"/>
            <a:r>
              <a:rPr lang="en-US" dirty="0"/>
              <a:t>Manage any classroom or time conflicts such that no two courses occur in the same classroom at the same time.</a:t>
            </a:r>
          </a:p>
        </p:txBody>
      </p:sp>
    </p:spTree>
    <p:extLst>
      <p:ext uri="{BB962C8B-B14F-4D97-AF65-F5344CB8AC3E}">
        <p14:creationId xmlns:p14="http://schemas.microsoft.com/office/powerpoint/2010/main" val="1450484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 name="Freeform: Shape 8">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5" name="Oval 14">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7" name="Rectangle 1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1" name="Freeform: Shape 20">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Freeform: Shape 22">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Freeform: Shape 2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Rectangle 26">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633FC-8C42-6630-8689-8C6E2D2B9C67}"/>
              </a:ext>
            </a:extLst>
          </p:cNvPr>
          <p:cNvSpPr>
            <a:spLocks noGrp="1"/>
          </p:cNvSpPr>
          <p:nvPr>
            <p:ph type="title"/>
          </p:nvPr>
        </p:nvSpPr>
        <p:spPr>
          <a:xfrm>
            <a:off x="2886764" y="2140053"/>
            <a:ext cx="6418471" cy="2577893"/>
          </a:xfrm>
        </p:spPr>
        <p:txBody>
          <a:bodyPr vert="horz" lIns="91440" tIns="45720" rIns="91440" bIns="45720" rtlCol="0" anchor="b">
            <a:normAutofit/>
          </a:bodyPr>
          <a:lstStyle/>
          <a:p>
            <a:pPr algn="ctr"/>
            <a:r>
              <a:rPr lang="en-US" b="1" kern="1200" cap="all" spc="1500" baseline="0" dirty="0">
                <a:solidFill>
                  <a:schemeClr val="tx1"/>
                </a:solidFill>
                <a:latin typeface="+mj-lt"/>
                <a:ea typeface="Source Sans Pro SemiBold" panose="020B0603030403020204" pitchFamily="34" charset="0"/>
                <a:cs typeface="+mj-cs"/>
              </a:rPr>
              <a:t>Detailed Design Solution</a:t>
            </a:r>
          </a:p>
        </p:txBody>
      </p:sp>
      <p:sp>
        <p:nvSpPr>
          <p:cNvPr id="33" name="Freeform: Shape 3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5" name="Freeform: Shape 34">
            <a:extLst>
              <a:ext uri="{FF2B5EF4-FFF2-40B4-BE49-F238E27FC236}">
                <a16:creationId xmlns:a16="http://schemas.microsoft.com/office/drawing/2014/main" id="{6E8A2566-F83F-4EC9-83A9-338A70FB6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37"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 name="Freeform: Shape 4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3" name="Freeform: Shape 42">
            <a:extLst>
              <a:ext uri="{FF2B5EF4-FFF2-40B4-BE49-F238E27FC236}">
                <a16:creationId xmlns:a16="http://schemas.microsoft.com/office/drawing/2014/main" id="{0F360028-588C-4E99-9E6F-5DE59080E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45" name="Oval 44">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50" name="Freeform: Shape 4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341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3" name="Oval 62">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64" name="Rectangle 63">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AC4FB6-DD26-CE0C-B181-9AB8946C5D0D}"/>
              </a:ext>
            </a:extLst>
          </p:cNvPr>
          <p:cNvSpPr>
            <a:spLocks noGrp="1"/>
          </p:cNvSpPr>
          <p:nvPr>
            <p:ph type="title"/>
          </p:nvPr>
        </p:nvSpPr>
        <p:spPr>
          <a:xfrm>
            <a:off x="677119" y="810623"/>
            <a:ext cx="4894428" cy="3570162"/>
          </a:xfrm>
        </p:spPr>
        <p:txBody>
          <a:bodyPr vert="horz" lIns="91440" tIns="45720" rIns="91440" bIns="45720" rtlCol="0" anchor="b">
            <a:normAutofit/>
          </a:bodyPr>
          <a:lstStyle/>
          <a:p>
            <a:r>
              <a:rPr lang="en-US" sz="6000" b="1" cap="all" spc="1500">
                <a:ea typeface="Source Sans Pro SemiBold" panose="020B0603030403020204" pitchFamily="34" charset="0"/>
              </a:rPr>
              <a:t>Use Cases</a:t>
            </a:r>
          </a:p>
        </p:txBody>
      </p:sp>
      <p:grpSp>
        <p:nvGrpSpPr>
          <p:cNvPr id="65" name="Group 64">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21" name="Rectangle 20">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66" name="Rectangle 65">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tx1"/>
          </a:solidFill>
        </p:grpSpPr>
        <p:sp>
          <p:nvSpPr>
            <p:cNvPr id="27" name="Freeform: Shape 2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4" name="Content Placeholder 3" descr="A black and white screen with white circles&#10;&#10;Description automatically generated">
            <a:extLst>
              <a:ext uri="{FF2B5EF4-FFF2-40B4-BE49-F238E27FC236}">
                <a16:creationId xmlns:a16="http://schemas.microsoft.com/office/drawing/2014/main" id="{0C73C578-711D-B4DD-BEC8-7DB520AF7E4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6379796" y="624156"/>
            <a:ext cx="4865718" cy="5560823"/>
          </a:xfrm>
          <a:prstGeom prst="rect">
            <a:avLst/>
          </a:prstGeom>
          <a:noFill/>
          <a:ln w="28575">
            <a:noFill/>
          </a:ln>
        </p:spPr>
      </p:pic>
      <p:sp>
        <p:nvSpPr>
          <p:cNvPr id="68"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9"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0" name="Oval 6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Oval 70">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41640699"/>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Funky shapes</Template>
  <TotalTime>2467</TotalTime>
  <Words>3297</Words>
  <Application>Microsoft Office PowerPoint</Application>
  <PresentationFormat>Widescreen</PresentationFormat>
  <Paragraphs>136</Paragraphs>
  <Slides>25</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Arial</vt:lpstr>
      <vt:lpstr>Source Sans Pro</vt:lpstr>
      <vt:lpstr>Source Sans Pro SemiBold</vt:lpstr>
      <vt:lpstr>FunkyShapesVTI</vt:lpstr>
      <vt:lpstr>SWENG 837 Course Project</vt:lpstr>
      <vt:lpstr>Introduction</vt:lpstr>
      <vt:lpstr>Design Solution Overview</vt:lpstr>
      <vt:lpstr>Design Solution</vt:lpstr>
      <vt:lpstr>Design Solution</vt:lpstr>
      <vt:lpstr>Design Solution</vt:lpstr>
      <vt:lpstr>Design Solution</vt:lpstr>
      <vt:lpstr>Detailed Design Solution</vt:lpstr>
      <vt:lpstr>Use Cases</vt:lpstr>
      <vt:lpstr>Domain Model</vt:lpstr>
      <vt:lpstr>Class Diagram</vt:lpstr>
      <vt:lpstr>Student Enrollment</vt:lpstr>
      <vt:lpstr>Enrollment Override</vt:lpstr>
      <vt:lpstr>Manage Conflict</vt:lpstr>
      <vt:lpstr>Professor Chooses Section</vt:lpstr>
      <vt:lpstr>Add New Course/Section</vt:lpstr>
      <vt:lpstr>Remove Course/Section</vt:lpstr>
      <vt:lpstr>Activity Diagram: Assign Classroom</vt:lpstr>
      <vt:lpstr>State Diagram: Student Object</vt:lpstr>
      <vt:lpstr>Component Diagram</vt:lpstr>
      <vt:lpstr>Deployment Diagram</vt:lpstr>
      <vt:lpstr>Design Patterns</vt:lpstr>
      <vt:lpstr>Conclusion</vt:lpstr>
      <vt:lpstr>Conclusion and 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Jessica Kunkel</dc:creator>
  <cp:lastModifiedBy>Jessica Kunkel</cp:lastModifiedBy>
  <cp:revision>1</cp:revision>
  <dcterms:created xsi:type="dcterms:W3CDTF">2024-08-09T00:51:35Z</dcterms:created>
  <dcterms:modified xsi:type="dcterms:W3CDTF">2024-08-10T22:02:41Z</dcterms:modified>
</cp:coreProperties>
</file>