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1FEC-5514-4425-8349-47E846A5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E8B8D-8E9E-4C41-B0FF-055AB1ECF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C691-F24A-4700-ABB8-62477D36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4637-F072-4093-A38F-857FA4E5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70854-FA75-4950-8F4F-3CE665D3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2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47DA-BF0C-4855-A502-6EE8760B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439B6-C2DE-48D5-889E-BD5F74DD4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19AB2-E76F-40A9-A5F5-094121E3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5AF5-CB78-4ACA-ADBF-A59C4006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EB6E-3864-4F24-AD56-AAC647FE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5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55F82-92CA-419A-98F0-CDEA557C9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43A6D-216C-4CE1-9AF5-54D7E743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1889-BB15-43D7-830F-D48E156C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158A-51F9-4BCE-ACDF-39FE1672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816F-EA9E-49C0-AC82-07FC4694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5E1A-26E9-4153-831F-66BA1BBA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8A5B-D313-49F7-9FC5-731136BE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9A1EA-C697-42D9-B2D1-0FDF9AC7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660D-1F14-401E-BE85-C5E3CAEA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E465-F2F4-457C-8E56-2308D7DF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13F2-C311-4B8C-B6D7-633FCDE1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1AFF0-0688-4898-870C-56B4A3DE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8F77-5879-4875-B988-C608AD4D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0CA2-67D1-4C52-AED7-443BEE3E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3FBED-9D1D-4D87-98D1-EBB35A99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AA87-6CDC-40CC-9B92-A30C5A55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1D16-F93C-48CC-8243-2F5A13578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E6215-1F9D-45F0-AFAE-EB435FBC2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4D231-A131-4C1B-9EB6-F6568E2A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1104D-D7A6-48A5-9422-AE780C0B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B9882-3320-4F4A-BC37-1E4E8260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F5FE-66F1-466E-8A38-76FFCCCB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7712A-9C99-4CAC-95AC-9D3A334E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9FF6C-7279-427A-BA07-2038DC6F0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AE978-28E7-436F-8278-0A546BA59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2832E-CEED-43EE-BFC7-43681E203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B358F-EFD0-4514-B0FB-0066D44E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DC99D-C868-43E7-8F7C-44482948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6C344-F744-43CE-83A8-2A781F96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E3C9-DD08-4F6B-97FC-D3BDBA5D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8C39A-15B2-4175-8080-9F202403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41698-C98D-474D-8201-D4B82C8B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D66F7-0F89-42DA-BA61-E50182CD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C165A-6ACF-4C9B-A934-7F05D79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E8F48-9538-4672-8138-301E5AA5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D9D99-A2DE-4898-9B5C-78ACABF6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9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405D-FBA3-40AE-A474-8DA5DC84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E6DB-71DF-4BE3-AAED-973F3F10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7D63-CDC4-4C9A-BBAB-9C7488527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AC58-C96A-4DFB-B281-15C0C53D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6EEB6-C37F-4B70-8F60-AE29AC1D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0384D-3124-48A2-83E5-2A35A37E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9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7C69-09B6-4BB9-9328-3078B875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46A0-D86B-45D8-AA75-C4F5A203D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6556C-814A-4EDF-9F26-7DC1C1F9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8656-313B-4044-9C2C-6332ABBB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B5965-80F6-409D-B906-DA2A584A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937BD-997E-4A68-BBCB-4B8D82B1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EBCB3-0F66-4F34-9961-BC24D2D5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A627-70DA-484F-9A95-D65D9366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BB34-56B2-4F55-BCC2-CF97DD34B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4F44A-0742-4B71-B34E-D356CA703345}" type="datetimeFigureOut">
              <a:rPr lang="en-US" smtClean="0"/>
              <a:t>06-Oct-20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F2E6-10CA-4BFE-B6E4-B3C74DD95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9039-49FA-4F52-B732-5A4DC208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4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9F9C-0D7E-4A7B-97E2-7E125CE94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  <a:br>
              <a:rPr lang="en-US" dirty="0"/>
            </a:br>
            <a:r>
              <a:rPr lang="en-US" dirty="0"/>
              <a:t>Make a secure website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1B036-1F9F-4C25-B57E-316C927D9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9 </a:t>
            </a:r>
          </a:p>
          <a:p>
            <a:r>
              <a:rPr lang="en-US" dirty="0" err="1"/>
              <a:t>Minde</a:t>
            </a:r>
            <a:r>
              <a:rPr lang="en-US" dirty="0"/>
              <a:t> Hansen</a:t>
            </a:r>
          </a:p>
          <a:p>
            <a:r>
              <a:rPr lang="en-US" dirty="0"/>
              <a:t>Stig </a:t>
            </a:r>
            <a:r>
              <a:rPr lang="en-US" dirty="0" err="1"/>
              <a:t>Helle</a:t>
            </a:r>
            <a:endParaRPr lang="en-US" dirty="0"/>
          </a:p>
          <a:p>
            <a:r>
              <a:rPr lang="en-US" dirty="0"/>
              <a:t>Anders </a:t>
            </a:r>
            <a:r>
              <a:rPr lang="en-US" dirty="0" err="1"/>
              <a:t>Mikalsen</a:t>
            </a:r>
            <a:endParaRPr lang="en-US" dirty="0"/>
          </a:p>
          <a:p>
            <a:r>
              <a:rPr lang="en-US" dirty="0"/>
              <a:t>Jari Kunnas</a:t>
            </a:r>
          </a:p>
        </p:txBody>
      </p:sp>
    </p:spTree>
    <p:extLst>
      <p:ext uri="{BB962C8B-B14F-4D97-AF65-F5344CB8AC3E}">
        <p14:creationId xmlns:p14="http://schemas.microsoft.com/office/powerpoint/2010/main" val="120053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CB64-1EC8-4231-B1AE-6D32CCC2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5CB6-E96E-42F3-96E6-4ADB55FF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drafts</a:t>
            </a:r>
          </a:p>
          <a:p>
            <a:r>
              <a:rPr lang="en-US" dirty="0"/>
              <a:t>database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D6DB-34C6-4A34-9823-C07BA5D5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drafts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ECCD-C656-48FA-B50F-DD5B2409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022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5D94E-6023-439C-93D3-46569BF3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87" y="824928"/>
            <a:ext cx="3811874" cy="2231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FB8BB4-D05E-44F6-BACC-A723F955A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502" y="1027906"/>
            <a:ext cx="3720602" cy="2177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BFA5B-A9D3-4312-987E-1D768DC7D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750" y="4062548"/>
            <a:ext cx="4575122" cy="26778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BA577-91A5-43C8-836F-F3696BD88186}"/>
              </a:ext>
            </a:extLst>
          </p:cNvPr>
          <p:cNvCxnSpPr/>
          <p:nvPr/>
        </p:nvCxnSpPr>
        <p:spPr>
          <a:xfrm>
            <a:off x="7863840" y="2094411"/>
            <a:ext cx="905691" cy="1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36B272-C725-468E-871B-0DEC4DDECE5B}"/>
              </a:ext>
            </a:extLst>
          </p:cNvPr>
          <p:cNvCxnSpPr/>
          <p:nvPr/>
        </p:nvCxnSpPr>
        <p:spPr>
          <a:xfrm flipH="1">
            <a:off x="9021536" y="2820761"/>
            <a:ext cx="395968" cy="18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42363E-74B2-473D-B791-644BCA59C875}"/>
              </a:ext>
            </a:extLst>
          </p:cNvPr>
          <p:cNvCxnSpPr/>
          <p:nvPr/>
        </p:nvCxnSpPr>
        <p:spPr>
          <a:xfrm flipH="1" flipV="1">
            <a:off x="5674179" y="2722789"/>
            <a:ext cx="232682" cy="196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8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CAF3-140E-4D90-A85F-CA1261AB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3398-7823-4E92-B3BA-8E4DAFE9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5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Report Make a secure website </vt:lpstr>
      <vt:lpstr>Contents</vt:lpstr>
      <vt:lpstr>HTML drafts</vt:lpstr>
      <vt:lpstr>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Make a secure website </dc:title>
  <dc:creator>Jari Kunnas</dc:creator>
  <cp:lastModifiedBy>Jari Kunnas</cp:lastModifiedBy>
  <cp:revision>2</cp:revision>
  <dcterms:created xsi:type="dcterms:W3CDTF">2020-10-06T20:46:21Z</dcterms:created>
  <dcterms:modified xsi:type="dcterms:W3CDTF">2020-10-06T20:53:54Z</dcterms:modified>
</cp:coreProperties>
</file>