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77" r:id="rId5"/>
    <p:sldId id="258" r:id="rId6"/>
    <p:sldId id="259" r:id="rId7"/>
    <p:sldId id="264" r:id="rId8"/>
    <p:sldId id="263" r:id="rId9"/>
    <p:sldId id="261" r:id="rId10"/>
    <p:sldId id="262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6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1FEC-5514-4425-8349-47E846A50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E8B8D-8E9E-4C41-B0FF-055AB1ECF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4C691-F24A-4700-ABB8-62477D36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20-Oct-20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84637-F072-4093-A38F-857FA4E5E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70854-FA75-4950-8F4F-3CE665D3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2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47DA-BF0C-4855-A502-6EE8760B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439B6-C2DE-48D5-889E-BD5F74DD4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19AB2-E76F-40A9-A5F5-094121E3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20-Oct-20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05AF5-CB78-4ACA-ADBF-A59C4006A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2EB6E-3864-4F24-AD56-AAC647FE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5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55F82-92CA-419A-98F0-CDEA557C9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43A6D-216C-4CE1-9AF5-54D7E743F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C1889-BB15-43D7-830F-D48E156CC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20-Oct-20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2158A-51F9-4BCE-ACDF-39FE1672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4816F-EA9E-49C0-AC82-07FC4694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7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5E1A-26E9-4153-831F-66BA1BBA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E8A5B-D313-49F7-9FC5-731136BEF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9A1EA-C697-42D9-B2D1-0FDF9AC7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20-Oct-20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5660D-1F14-401E-BE85-C5E3CAEA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EE465-F2F4-457C-8E56-2308D7DF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3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13F2-C311-4B8C-B6D7-633FCDE18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1AFF0-0688-4898-870C-56B4A3DEB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28F77-5879-4875-B988-C608AD4D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20-Oct-20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90CA2-67D1-4C52-AED7-443BEE3E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3FBED-9D1D-4D87-98D1-EBB35A99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2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AA87-6CDC-40CC-9B92-A30C5A55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1D16-F93C-48CC-8243-2F5A13578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E6215-1F9D-45F0-AFAE-EB435FBC2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4D231-A131-4C1B-9EB6-F6568E2AD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20-Oct-20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1104D-D7A6-48A5-9422-AE780C0B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B9882-3320-4F4A-BC37-1E4E8260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7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F5FE-66F1-466E-8A38-76FFCCCB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7712A-9C99-4CAC-95AC-9D3A334E1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9FF6C-7279-427A-BA07-2038DC6F0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AE978-28E7-436F-8278-0A546BA59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2832E-CEED-43EE-BFC7-43681E203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0B358F-EFD0-4514-B0FB-0066D44E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20-Oct-20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DC99D-C868-43E7-8F7C-44482948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6C344-F744-43CE-83A8-2A781F96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2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E3C9-DD08-4F6B-97FC-D3BDBA5D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8C39A-15B2-4175-8080-9F202403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20-Oct-20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41698-C98D-474D-8201-D4B82C8B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D66F7-0F89-42DA-BA61-E50182CD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C165A-6ACF-4C9B-A934-7F05D790F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20-Oct-20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CE8F48-9538-4672-8138-301E5AA5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D9D99-A2DE-4898-9B5C-78ACABF6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9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405D-FBA3-40AE-A474-8DA5DC84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E6DB-71DF-4BE3-AAED-973F3F10C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C7D63-CDC4-4C9A-BBAB-9C7488527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EAC58-C96A-4DFB-B281-15C0C53D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20-Oct-20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6EEB6-C37F-4B70-8F60-AE29AC1D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0384D-3124-48A2-83E5-2A35A37E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9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7C69-09B6-4BB9-9328-3078B8756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746A0-D86B-45D8-AA75-C4F5A203D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6556C-814A-4EDF-9F26-7DC1C1F91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A8656-313B-4044-9C2C-6332ABBB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20-Oct-20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B5965-80F6-409D-B906-DA2A584A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937BD-997E-4A68-BBCB-4B8D82B1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4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EBCB3-0F66-4F34-9961-BC24D2D5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6A627-70DA-484F-9A95-D65D93668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EBB34-56B2-4F55-BCC2-CF97DD34B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4F44A-0742-4B71-B34E-D356CA703345}" type="datetimeFigureOut">
              <a:rPr lang="en-US" smtClean="0"/>
              <a:t>20-Oct-20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9F2E6-10CA-4BFE-B6E4-B3C74DD95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9039-49FA-4F52-B732-5A4DC2086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4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19F9C-0D7E-4A7B-97E2-7E125CE94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Report</a:t>
            </a:r>
            <a:br>
              <a:rPr lang="en-US" dirty="0"/>
            </a:br>
            <a:r>
              <a:rPr lang="en-US" dirty="0"/>
              <a:t>Make A Secure Website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1B036-1F9F-4C25-B57E-316C927D90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Group 9 </a:t>
            </a:r>
          </a:p>
          <a:p>
            <a:r>
              <a:rPr lang="en-US" dirty="0" err="1"/>
              <a:t>Minde</a:t>
            </a:r>
            <a:r>
              <a:rPr lang="en-US" dirty="0"/>
              <a:t> Hansen</a:t>
            </a:r>
          </a:p>
          <a:p>
            <a:r>
              <a:rPr lang="en-US" dirty="0"/>
              <a:t>Stig </a:t>
            </a:r>
            <a:r>
              <a:rPr lang="en-US" dirty="0" err="1"/>
              <a:t>Helle</a:t>
            </a:r>
            <a:endParaRPr lang="en-US" dirty="0"/>
          </a:p>
          <a:p>
            <a:r>
              <a:rPr lang="en-US" dirty="0"/>
              <a:t>Anders </a:t>
            </a:r>
            <a:r>
              <a:rPr lang="en-US" dirty="0" err="1"/>
              <a:t>Mikalsen</a:t>
            </a:r>
            <a:endParaRPr lang="en-US" dirty="0"/>
          </a:p>
          <a:p>
            <a:r>
              <a:rPr lang="en-US" dirty="0"/>
              <a:t>Jari Kunnas</a:t>
            </a:r>
          </a:p>
        </p:txBody>
      </p:sp>
    </p:spTree>
    <p:extLst>
      <p:ext uri="{BB962C8B-B14F-4D97-AF65-F5344CB8AC3E}">
        <p14:creationId xmlns:p14="http://schemas.microsoft.com/office/powerpoint/2010/main" val="1200533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5B1503-0F40-EB4C-A4B2-D6E65534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OWASP A1 - Injection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40CE5D-B1DA-4B4F-8311-D4CDEBA7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2899603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5B1503-0F40-EB4C-A4B2-D6E65534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OWASP A2 - Broken Authentication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40CE5D-B1DA-4B4F-8311-D4CDEBA7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438971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5B1503-0F40-EB4C-A4B2-D6E65534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OWASP A3 - Sensitive Data Exposure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40CE5D-B1DA-4B4F-8311-D4CDEBA7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168046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5B1503-0F40-EB4C-A4B2-D6E65534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OWASP A4 - XML External Entities (XXE)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40CE5D-B1DA-4B4F-8311-D4CDEBA7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349019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5B1503-0F40-EB4C-A4B2-D6E65534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OWASP A5 - Broken Access Control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40CE5D-B1DA-4B4F-8311-D4CDEBA7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2298646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5B1503-0F40-EB4C-A4B2-D6E65534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OWASP A6 - Security Misconfiguration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40CE5D-B1DA-4B4F-8311-D4CDEBA7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228074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5B1503-0F40-EB4C-A4B2-D6E65534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OWASP A7 - Cross Site Scripting (XSS)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40CE5D-B1DA-4B4F-8311-D4CDEBA7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2143301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5B1503-0F40-EB4C-A4B2-D6E65534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OWASP A8 - Insecure Deserialization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40CE5D-B1DA-4B4F-8311-D4CDEBA7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1852641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5B1503-0F40-EB4C-A4B2-D6E65534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OWASP A9 - Using Components with Known Vulnerabilities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40CE5D-B1DA-4B4F-8311-D4CDEBA7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3944885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5B1503-0F40-EB4C-A4B2-D6E65534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OWASP A10 - Insufficient Logging &amp; Monitoring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40CE5D-B1DA-4B4F-8311-D4CDEBA7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126230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CB64-1EC8-4231-B1AE-6D32CCC2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15CB6-E96E-42F3-96E6-4ADB55FFC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Files and folders</a:t>
            </a:r>
          </a:p>
          <a:p>
            <a:r>
              <a:rPr lang="en-US" dirty="0"/>
              <a:t>HTML drafts</a:t>
            </a:r>
          </a:p>
          <a:p>
            <a:r>
              <a:rPr lang="en-US" dirty="0"/>
              <a:t>Database</a:t>
            </a:r>
          </a:p>
          <a:p>
            <a:r>
              <a:rPr lang="en-US" dirty="0"/>
              <a:t>Site map</a:t>
            </a:r>
          </a:p>
          <a:p>
            <a:r>
              <a:rPr lang="en-US" dirty="0"/>
              <a:t>Threat model</a:t>
            </a:r>
          </a:p>
          <a:p>
            <a:r>
              <a:rPr lang="en-US" dirty="0"/>
              <a:t>Securing the website</a:t>
            </a:r>
          </a:p>
          <a:p>
            <a:r>
              <a:rPr lang="en-US" dirty="0"/>
              <a:t>Reflections concerning security</a:t>
            </a:r>
          </a:p>
          <a:p>
            <a:r>
              <a:rPr lang="en-US" dirty="0"/>
              <a:t>Deployment to Heroku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6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5B1503-0F40-EB4C-A4B2-D6E65534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Other security threats?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40CE5D-B1DA-4B4F-8311-D4CDEBA7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718841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5037A7-8201-4A4C-8DB4-A6A07AE7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Reflections concerning security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6030B6E-A72C-0647-9B5A-C8CA84734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US" dirty="0"/>
              <a:t>blablabla</a:t>
            </a:r>
          </a:p>
        </p:txBody>
      </p:sp>
    </p:spTree>
    <p:extLst>
      <p:ext uri="{BB962C8B-B14F-4D97-AF65-F5344CB8AC3E}">
        <p14:creationId xmlns:p14="http://schemas.microsoft.com/office/powerpoint/2010/main" val="3711383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E6BBB5E-EB89-B145-9EBD-2F271F70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Deployment to Heroku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0AE8C20-D37A-DD4E-8D36-C884B604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4662488"/>
          </a:xfrm>
        </p:spPr>
        <p:txBody>
          <a:bodyPr/>
          <a:lstStyle/>
          <a:p>
            <a:pPr marL="0" indent="0">
              <a:buNone/>
            </a:pPr>
            <a:r>
              <a:rPr lang="nb-US" dirty="0"/>
              <a:t>Testing deployment using both Heroku CLI and connecting to GitHub on Heroku.com</a:t>
            </a:r>
          </a:p>
        </p:txBody>
      </p:sp>
      <p:pic>
        <p:nvPicPr>
          <p:cNvPr id="5" name="Bilde 4" descr="Et bilde som inneholder tekst&#10;&#10;Automatisk generert beskrivelse">
            <a:extLst>
              <a:ext uri="{FF2B5EF4-FFF2-40B4-BE49-F238E27FC236}">
                <a16:creationId xmlns:a16="http://schemas.microsoft.com/office/drawing/2014/main" id="{76732298-3973-044B-8D1B-A38D127AE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65376"/>
            <a:ext cx="5434013" cy="38115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132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F008D8E-0AD7-954D-9E6F-253C9821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Overview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0675BBF-A64C-1148-882A-C20A2F363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W</a:t>
            </a:r>
            <a:r>
              <a:rPr lang="nb-US" dirty="0"/>
              <a:t>e chose the task of creating an online banking application</a:t>
            </a:r>
          </a:p>
          <a:p>
            <a:r>
              <a:rPr lang="nb-US" dirty="0"/>
              <a:t>Communcation and meetings were done using Discord</a:t>
            </a:r>
          </a:p>
          <a:p>
            <a:r>
              <a:rPr lang="nb-US" dirty="0"/>
              <a:t>GitHub was used to create seperate branches and collaborate on the master branch for the code and other files in the project</a:t>
            </a:r>
          </a:p>
          <a:p>
            <a:r>
              <a:rPr lang="nb-US" dirty="0"/>
              <a:t>The finished website was hosted on Heroku</a:t>
            </a:r>
          </a:p>
        </p:txBody>
      </p:sp>
    </p:spTree>
    <p:extLst>
      <p:ext uri="{BB962C8B-B14F-4D97-AF65-F5344CB8AC3E}">
        <p14:creationId xmlns:p14="http://schemas.microsoft.com/office/powerpoint/2010/main" val="11687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2642-FB10-418E-AE4F-45BC3608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Folders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66AA7-97F4-4FE2-88A9-E2CA9F9B3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398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DD30CB-179A-4939-AA18-904DEC073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324" y="1557915"/>
            <a:ext cx="2790476" cy="4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8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D6DB-34C6-4A34-9823-C07BA5D5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drafts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2ECCD-C656-48FA-B50F-DD5B24093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60221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85D94E-6023-439C-93D3-46569BF3F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287" y="824928"/>
            <a:ext cx="3811874" cy="2231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FB8BB4-D05E-44F6-BACC-A723F955A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502" y="1027906"/>
            <a:ext cx="3720602" cy="2177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1BFA5B-A9D3-4312-987E-1D768DC7D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750" y="4062548"/>
            <a:ext cx="4575122" cy="267788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1BA577-91A5-43C8-836F-F3696BD88186}"/>
              </a:ext>
            </a:extLst>
          </p:cNvPr>
          <p:cNvCxnSpPr/>
          <p:nvPr/>
        </p:nvCxnSpPr>
        <p:spPr>
          <a:xfrm>
            <a:off x="7863840" y="2094411"/>
            <a:ext cx="905691" cy="16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36B272-C725-468E-871B-0DEC4DDECE5B}"/>
              </a:ext>
            </a:extLst>
          </p:cNvPr>
          <p:cNvCxnSpPr/>
          <p:nvPr/>
        </p:nvCxnSpPr>
        <p:spPr>
          <a:xfrm flipH="1">
            <a:off x="9021536" y="2820761"/>
            <a:ext cx="395968" cy="18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42363E-74B2-473D-B791-644BCA59C875}"/>
              </a:ext>
            </a:extLst>
          </p:cNvPr>
          <p:cNvCxnSpPr/>
          <p:nvPr/>
        </p:nvCxnSpPr>
        <p:spPr>
          <a:xfrm flipH="1" flipV="1">
            <a:off x="5674179" y="2722789"/>
            <a:ext cx="232682" cy="196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08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CAF3-140E-4D90-A85F-CA1261AB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F3398-7823-4E92-B3BA-8E4DAFE91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58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24C58A4-F3C7-864B-BB0F-533F2C2F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Site map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FF22435-9BF0-F242-8212-D0D363A4C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US" dirty="0"/>
              <a:t># This is listed in the project description as something that should be included</a:t>
            </a:r>
          </a:p>
        </p:txBody>
      </p:sp>
    </p:spTree>
    <p:extLst>
      <p:ext uri="{BB962C8B-B14F-4D97-AF65-F5344CB8AC3E}">
        <p14:creationId xmlns:p14="http://schemas.microsoft.com/office/powerpoint/2010/main" val="394544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85B2A43-F9C3-4744-A6B7-67F2ED12F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Threatmodel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3E1A053-6BE7-1B45-8B77-029446906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US" dirty="0"/>
              <a:t># This is listed in the project description as something that should be included</a:t>
            </a:r>
          </a:p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4119903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92093F5-7312-E942-A81D-9690CF0F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Securing the website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60F85AF-CC72-3444-826D-2FBF28B2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US" dirty="0"/>
              <a:t>In addition to the web application having the desired funcionality, the goal was to secure the web application against as many of the OWASP Top Ten Application Security Risks as possible</a:t>
            </a:r>
          </a:p>
        </p:txBody>
      </p:sp>
    </p:spTree>
    <p:extLst>
      <p:ext uri="{BB962C8B-B14F-4D97-AF65-F5344CB8AC3E}">
        <p14:creationId xmlns:p14="http://schemas.microsoft.com/office/powerpoint/2010/main" val="138829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249</Words>
  <Application>Microsoft Office PowerPoint</Application>
  <PresentationFormat>Widescreen</PresentationFormat>
  <Paragraphs>45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Project Report Make A Secure Website </vt:lpstr>
      <vt:lpstr>Contents</vt:lpstr>
      <vt:lpstr>Overview</vt:lpstr>
      <vt:lpstr>Files and Folders </vt:lpstr>
      <vt:lpstr>HTML drafts</vt:lpstr>
      <vt:lpstr>Database</vt:lpstr>
      <vt:lpstr>Site map</vt:lpstr>
      <vt:lpstr>Threatmodel</vt:lpstr>
      <vt:lpstr>Securing the website</vt:lpstr>
      <vt:lpstr>OWASP A1 - Injection</vt:lpstr>
      <vt:lpstr>OWASP A2 - Broken Authentication</vt:lpstr>
      <vt:lpstr>OWASP A3 - Sensitive Data Exposure</vt:lpstr>
      <vt:lpstr>OWASP A4 - XML External Entities (XXE)</vt:lpstr>
      <vt:lpstr>OWASP A5 - Broken Access Control</vt:lpstr>
      <vt:lpstr>OWASP A6 - Security Misconfiguration</vt:lpstr>
      <vt:lpstr>OWASP A7 - Cross Site Scripting (XSS)</vt:lpstr>
      <vt:lpstr>OWASP A8 - Insecure Deserialization</vt:lpstr>
      <vt:lpstr>OWASP A9 - Using Components with Known Vulnerabilities</vt:lpstr>
      <vt:lpstr>OWASP A10 - Insufficient Logging &amp; Monitoring</vt:lpstr>
      <vt:lpstr>Other security threats?</vt:lpstr>
      <vt:lpstr>Reflections concerning security</vt:lpstr>
      <vt:lpstr>Deployment to Heroku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Make a secure website </dc:title>
  <dc:creator>Jari Kunnas</dc:creator>
  <cp:lastModifiedBy>Jari Kunnas</cp:lastModifiedBy>
  <cp:revision>9</cp:revision>
  <dcterms:created xsi:type="dcterms:W3CDTF">2020-10-06T20:46:21Z</dcterms:created>
  <dcterms:modified xsi:type="dcterms:W3CDTF">2020-10-20T18:46:24Z</dcterms:modified>
</cp:coreProperties>
</file>