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0"/>
    <p:restoredTop sz="94694"/>
  </p:normalViewPr>
  <p:slideViewPr>
    <p:cSldViewPr snapToGrid="0">
      <p:cViewPr>
        <p:scale>
          <a:sx n="80" d="100"/>
          <a:sy n="80" d="100"/>
        </p:scale>
        <p:origin x="72" y="5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10/24/2020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10/24/2020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t>If the user inputs the wrong username and/or password five times within five minutes, the user (the user’s IP address) is locked out for </a:t>
            </a:r>
            <a:r>
              <a:rPr lang="en-US" dirty="0">
                <a:solidFill>
                  <a:srgbClr val="FF0000"/>
                </a:solidFill>
              </a:rPr>
              <a:t>five minutes.</a:t>
            </a:r>
          </a:p>
          <a:p>
            <a:r>
              <a:rPr lang="en-US" dirty="0">
                <a:solidFill>
                  <a:srgbClr val="FF0000"/>
                </a:solidFill>
              </a:rPr>
              <a:t>The user will be logged out if inactive for two minutes</a:t>
            </a:r>
            <a:endParaRPr lang="en-US" dirty="0"/>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2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field showing them the different available accounts to send to, but was programmed this way for ease of use in this project</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r>
              <a:rPr lang="en-US" dirty="0"/>
              <a:t>)</a:t>
            </a:r>
          </a:p>
          <a:p>
            <a:r>
              <a:rPr lang="en-US" dirty="0"/>
              <a:t>Additional steps that could be taken to further secure against this is HTTP Strict Transport Security (HSTS).</a:t>
            </a:r>
          </a:p>
          <a:p>
            <a:endParaRPr lang="en-US" dirty="0"/>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a:t>
            </a:r>
          </a:p>
          <a:p>
            <a:r>
              <a:rPr lang="en-US" dirty="0"/>
              <a:t>Displayed information is only from the current user. </a:t>
            </a:r>
          </a:p>
          <a:p>
            <a:r>
              <a:rPr lang="en-US" dirty="0"/>
              <a:t>The only data a logged in user can see that is not their own is the account numbers they can send to. </a:t>
            </a:r>
          </a:p>
          <a:p>
            <a:pPr lvl="1"/>
            <a:r>
              <a:rPr lang="en-US" dirty="0"/>
              <a:t>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t>Our application is quite minimalistic, with no unnecessary features or default accounts/passwords. This limits the chance of security misconfiguration.</a:t>
            </a:r>
          </a:p>
          <a:p>
            <a:r>
              <a:rPr lang="nb-US" dirty="0">
                <a:solidFill>
                  <a:srgbClr val="FF0000"/>
                </a:solidFill>
              </a:rPr>
              <a:t>Our application is segmented from the database.</a:t>
            </a:r>
          </a:p>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In Flask, Jinja2 is automatically configured to escape all values unless explicitly told otherwise.</a:t>
            </a:r>
          </a:p>
          <a:p>
            <a:r>
              <a:rPr lang="en-US" dirty="0">
                <a:solidFill>
                  <a:srgbClr val="FF0000"/>
                </a:solidFill>
              </a:rPr>
              <a:t>“This should rule out all XSS problems caused in templates, but there are still other places where you have to be careful”</a:t>
            </a:r>
          </a:p>
          <a:p>
            <a:r>
              <a:rPr lang="en-US" dirty="0"/>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nb-US" dirty="0">
                <a:solidFill>
                  <a:srgbClr val="FF0000"/>
                </a:solidFill>
              </a:rPr>
              <a:t>JSON (JacaScript Object Notation) handles deserialization in Flask</a:t>
            </a: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We don’t do any explicit logging and monitoring on our site.</a:t>
            </a:r>
          </a:p>
          <a:p>
            <a:r>
              <a:rPr lang="en-US" dirty="0"/>
              <a:t>Also having a transactions table that store every movement of money would be a proper thing to have in a real bank. </a:t>
            </a:r>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Cross-Site Request Forgery (CSRF): For registration and login, we use </a:t>
            </a:r>
            <a:r>
              <a:rPr lang="en-US" dirty="0" err="1"/>
              <a:t>WTForms</a:t>
            </a:r>
            <a:r>
              <a:rPr lang="en-US" dirty="0"/>
              <a:t>. Flask </a:t>
            </a:r>
            <a:r>
              <a:rPr lang="en-US" dirty="0" err="1"/>
              <a:t>WTForms</a:t>
            </a:r>
            <a:r>
              <a:rPr lang="en-US" dirty="0"/>
              <a:t> provides among other things CSRF protection. CSRF was on the OWAS top ten in 2013, but was not included in the 2017 version.</a:t>
            </a:r>
          </a:p>
          <a:p>
            <a:endParaRPr lang="en-US" dirty="0"/>
          </a:p>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To test security, we tried to attack our site in various ways</a:t>
            </a:r>
            <a:r>
              <a:rPr lang="nb-NO" dirty="0"/>
              <a:t>:</a:t>
            </a:r>
          </a:p>
          <a:p>
            <a:r>
              <a:rPr lang="nb-NO" dirty="0"/>
              <a:t>ZAP (</a:t>
            </a:r>
            <a:r>
              <a:rPr lang="nb-NO" dirty="0" err="1"/>
              <a:t>Zed</a:t>
            </a:r>
            <a:r>
              <a:rPr lang="nb-NO" dirty="0"/>
              <a:t> Attack Proxy) </a:t>
            </a:r>
            <a:r>
              <a:rPr lang="nb-NO" dirty="0" err="1"/>
              <a:t>testingtool</a:t>
            </a:r>
            <a:r>
              <a:rPr lang="nb-NO" dirty="0"/>
              <a:t> </a:t>
            </a:r>
          </a:p>
          <a:p>
            <a:endParaRPr lang="nb-NO" dirty="0"/>
          </a:p>
          <a:p>
            <a:endParaRPr lang="nb-NO" dirty="0"/>
          </a:p>
          <a:p>
            <a:pPr marL="0" indent="0">
              <a:buNone/>
            </a:pPr>
            <a:endParaRPr lang="nb-NO" dirty="0"/>
          </a:p>
          <a:p>
            <a:r>
              <a:rPr lang="nb-NO" dirty="0" err="1"/>
              <a:t>SQLmap</a:t>
            </a:r>
            <a:r>
              <a:rPr lang="nb-NO" dirty="0"/>
              <a:t> </a:t>
            </a:r>
          </a:p>
          <a:p>
            <a:endParaRPr lang="nb-US" dirty="0"/>
          </a:p>
          <a:p>
            <a:endParaRPr lang="nb-US" dirty="0"/>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a:p>
            <a:r>
              <a:rPr lang="en-US" dirty="0"/>
              <a:t>For production the SQLite database was swapped with PostgreSQL because Heroku is not persistent for SQLite, but is for PostgreSQL</a:t>
            </a:r>
          </a:p>
          <a:p>
            <a:pPr lvl="1"/>
            <a:r>
              <a:rPr lang="en-US" dirty="0"/>
              <a:t>This was performed following the tutorial from Magnus Book </a:t>
            </a:r>
            <a:br>
              <a:rPr lang="en-US" dirty="0"/>
            </a:br>
            <a:endParaRPr lang="en-US" dirty="0"/>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en-US" dirty="0"/>
              <a:t>A threat model, is defined as ’’a process that reviews the security of any connected system, identifies problem areas, and determines the risk associated with each area.’’</a:t>
            </a:r>
          </a:p>
          <a:p>
            <a:r>
              <a:rPr lang="en-US" dirty="0"/>
              <a:t>For our webpage, we did an initial threat model, and then continuously improved the model as new potential issues came up while developing.</a:t>
            </a: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1392</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Stig Helle</cp:lastModifiedBy>
  <cp:revision>42</cp:revision>
  <dcterms:created xsi:type="dcterms:W3CDTF">2020-10-06T20:46:21Z</dcterms:created>
  <dcterms:modified xsi:type="dcterms:W3CDTF">2020-10-24T02:27:49Z</dcterms:modified>
</cp:coreProperties>
</file>