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78" r:id="rId8"/>
    <p:sldId id="277" r:id="rId9"/>
    <p:sldId id="258" r:id="rId10"/>
    <p:sldId id="259" r:id="rId11"/>
    <p:sldId id="264" r:id="rId12"/>
    <p:sldId id="263" r:id="rId13"/>
    <p:sldId id="261" r:id="rId14"/>
    <p:sldId id="262" r:id="rId15"/>
    <p:sldId id="267" r:id="rId16"/>
    <p:sldId id="268" r:id="rId17"/>
    <p:sldId id="269" r:id="rId18"/>
    <p:sldId id="270" r:id="rId19"/>
    <p:sldId id="271" r:id="rId20"/>
    <p:sldId id="272" r:id="rId21"/>
    <p:sldId id="273" r:id="rId22"/>
    <p:sldId id="274" r:id="rId23"/>
    <p:sldId id="275" r:id="rId24"/>
    <p:sldId id="276" r:id="rId25"/>
    <p:sldId id="266" r:id="rId26"/>
    <p:sldId id="279" r:id="rId27"/>
    <p:sldId id="280" r:id="rId28"/>
    <p:sldId id="2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CE458-F992-4278-876E-A8F174FB0F30}" v="2905" dt="2020-10-25T20:49:22.114"/>
    <p1510:client id="{C22BC7B5-1AF6-4EBB-8C27-DBC8EFB04F9C}" v="442" dt="2020-10-25T20:47:35.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i Kunnas" userId="S::959251@uis.no::1d49e0f9-e4f5-440b-a31f-563c1fb0f7c4" providerId="AD" clId="Web-{1ECCE458-F992-4278-876E-A8F174FB0F30}"/>
    <pc:docChg chg="modSld">
      <pc:chgData name="Jari Kunnas" userId="S::959251@uis.no::1d49e0f9-e4f5-440b-a31f-563c1fb0f7c4" providerId="AD" clId="Web-{1ECCE458-F992-4278-876E-A8F174FB0F30}" dt="2020-10-25T20:49:21.786" v="2900" actId="20577"/>
      <pc:docMkLst>
        <pc:docMk/>
      </pc:docMkLst>
      <pc:sldChg chg="modSp">
        <pc:chgData name="Jari Kunnas" userId="S::959251@uis.no::1d49e0f9-e4f5-440b-a31f-563c1fb0f7c4" providerId="AD" clId="Web-{1ECCE458-F992-4278-876E-A8F174FB0F30}" dt="2020-10-25T20:49:20.520" v="2898" actId="20577"/>
        <pc:sldMkLst>
          <pc:docMk/>
          <pc:sldMk cId="4119903144" sldId="263"/>
        </pc:sldMkLst>
        <pc:spChg chg="mod">
          <ac:chgData name="Jari Kunnas" userId="S::959251@uis.no::1d49e0f9-e4f5-440b-a31f-563c1fb0f7c4" providerId="AD" clId="Web-{1ECCE458-F992-4278-876E-A8F174FB0F30}" dt="2020-10-25T20:49:20.520" v="2898" actId="20577"/>
          <ac:spMkLst>
            <pc:docMk/>
            <pc:sldMk cId="4119903144" sldId="263"/>
            <ac:spMk id="3" creationId="{F3E1A053-6BE7-1B45-8B77-02944690679A}"/>
          </ac:spMkLst>
        </pc:spChg>
      </pc:sldChg>
      <pc:sldChg chg="modSp">
        <pc:chgData name="Jari Kunnas" userId="S::959251@uis.no::1d49e0f9-e4f5-440b-a31f-563c1fb0f7c4" providerId="AD" clId="Web-{1ECCE458-F992-4278-876E-A8F174FB0F30}" dt="2020-10-25T20:30:03.881" v="1834" actId="20577"/>
        <pc:sldMkLst>
          <pc:docMk/>
          <pc:sldMk cId="3711383796" sldId="266"/>
        </pc:sldMkLst>
        <pc:spChg chg="mod">
          <ac:chgData name="Jari Kunnas" userId="S::959251@uis.no::1d49e0f9-e4f5-440b-a31f-563c1fb0f7c4" providerId="AD" clId="Web-{1ECCE458-F992-4278-876E-A8F174FB0F30}" dt="2020-10-25T20:30:03.881" v="1834" actId="20577"/>
          <ac:spMkLst>
            <pc:docMk/>
            <pc:sldMk cId="3711383796" sldId="266"/>
            <ac:spMk id="2" creationId="{575037A7-8201-4A4C-8DB4-A6A07AE7DFC0}"/>
          </ac:spMkLst>
        </pc:spChg>
      </pc:sldChg>
      <pc:sldChg chg="addSp delSp modSp">
        <pc:chgData name="Jari Kunnas" userId="S::959251@uis.no::1d49e0f9-e4f5-440b-a31f-563c1fb0f7c4" providerId="AD" clId="Web-{1ECCE458-F992-4278-876E-A8F174FB0F30}" dt="2020-10-25T20:13:47.606" v="1177" actId="14100"/>
        <pc:sldMkLst>
          <pc:docMk/>
          <pc:sldMk cId="438971430" sldId="267"/>
        </pc:sldMkLst>
        <pc:spChg chg="mod">
          <ac:chgData name="Jari Kunnas" userId="S::959251@uis.no::1d49e0f9-e4f5-440b-a31f-563c1fb0f7c4" providerId="AD" clId="Web-{1ECCE458-F992-4278-876E-A8F174FB0F30}" dt="2020-10-25T20:13:21.278" v="1171" actId="20577"/>
          <ac:spMkLst>
            <pc:docMk/>
            <pc:sldMk cId="438971430" sldId="267"/>
            <ac:spMk id="3" creationId="{8B40CE5D-B1DA-4B4F-8311-D4CDEBA7C9CB}"/>
          </ac:spMkLst>
        </pc:spChg>
        <pc:picChg chg="add mod">
          <ac:chgData name="Jari Kunnas" userId="S::959251@uis.no::1d49e0f9-e4f5-440b-a31f-563c1fb0f7c4" providerId="AD" clId="Web-{1ECCE458-F992-4278-876E-A8F174FB0F30}" dt="2020-10-25T20:13:47.606" v="1177" actId="14100"/>
          <ac:picMkLst>
            <pc:docMk/>
            <pc:sldMk cId="438971430" sldId="267"/>
            <ac:picMk id="4" creationId="{177C9602-D6DE-4EBB-9A2E-D335D294BC92}"/>
          </ac:picMkLst>
        </pc:picChg>
        <pc:picChg chg="del mod">
          <ac:chgData name="Jari Kunnas" userId="S::959251@uis.no::1d49e0f9-e4f5-440b-a31f-563c1fb0f7c4" providerId="AD" clId="Web-{1ECCE458-F992-4278-876E-A8F174FB0F30}" dt="2020-10-25T20:13:22.184" v="1173"/>
          <ac:picMkLst>
            <pc:docMk/>
            <pc:sldMk cId="438971430" sldId="267"/>
            <ac:picMk id="5" creationId="{262309FD-DD67-4D0F-A0BD-82C2BA121A69}"/>
          </ac:picMkLst>
        </pc:picChg>
      </pc:sldChg>
      <pc:sldChg chg="modSp">
        <pc:chgData name="Jari Kunnas" userId="S::959251@uis.no::1d49e0f9-e4f5-440b-a31f-563c1fb0f7c4" providerId="AD" clId="Web-{1ECCE458-F992-4278-876E-A8F174FB0F30}" dt="2020-10-25T20:15:16.827" v="1440" actId="20577"/>
        <pc:sldMkLst>
          <pc:docMk/>
          <pc:sldMk cId="168046481" sldId="268"/>
        </pc:sldMkLst>
        <pc:spChg chg="mod">
          <ac:chgData name="Jari Kunnas" userId="S::959251@uis.no::1d49e0f9-e4f5-440b-a31f-563c1fb0f7c4" providerId="AD" clId="Web-{1ECCE458-F992-4278-876E-A8F174FB0F30}" dt="2020-10-25T20:15:16.827" v="1440" actId="20577"/>
          <ac:spMkLst>
            <pc:docMk/>
            <pc:sldMk cId="168046481" sldId="268"/>
            <ac:spMk id="3" creationId="{8B40CE5D-B1DA-4B4F-8311-D4CDEBA7C9CB}"/>
          </ac:spMkLst>
        </pc:spChg>
      </pc:sldChg>
      <pc:sldChg chg="modSp">
        <pc:chgData name="Jari Kunnas" userId="S::959251@uis.no::1d49e0f9-e4f5-440b-a31f-563c1fb0f7c4" providerId="AD" clId="Web-{1ECCE458-F992-4278-876E-A8F174FB0F30}" dt="2020-10-25T20:15:40.718" v="1442" actId="20577"/>
        <pc:sldMkLst>
          <pc:docMk/>
          <pc:sldMk cId="2298646962" sldId="270"/>
        </pc:sldMkLst>
        <pc:spChg chg="mod">
          <ac:chgData name="Jari Kunnas" userId="S::959251@uis.no::1d49e0f9-e4f5-440b-a31f-563c1fb0f7c4" providerId="AD" clId="Web-{1ECCE458-F992-4278-876E-A8F174FB0F30}" dt="2020-10-25T20:15:40.718" v="1442" actId="20577"/>
          <ac:spMkLst>
            <pc:docMk/>
            <pc:sldMk cId="2298646962" sldId="270"/>
            <ac:spMk id="3" creationId="{8B40CE5D-B1DA-4B4F-8311-D4CDEBA7C9CB}"/>
          </ac:spMkLst>
        </pc:spChg>
      </pc:sldChg>
      <pc:sldChg chg="modSp">
        <pc:chgData name="Jari Kunnas" userId="S::959251@uis.no::1d49e0f9-e4f5-440b-a31f-563c1fb0f7c4" providerId="AD" clId="Web-{1ECCE458-F992-4278-876E-A8F174FB0F30}" dt="2020-10-25T20:26:01.797" v="1449" actId="20577"/>
        <pc:sldMkLst>
          <pc:docMk/>
          <pc:sldMk cId="1852641422" sldId="273"/>
        </pc:sldMkLst>
        <pc:spChg chg="mod">
          <ac:chgData name="Jari Kunnas" userId="S::959251@uis.no::1d49e0f9-e4f5-440b-a31f-563c1fb0f7c4" providerId="AD" clId="Web-{1ECCE458-F992-4278-876E-A8F174FB0F30}" dt="2020-10-25T20:26:01.797" v="1449" actId="20577"/>
          <ac:spMkLst>
            <pc:docMk/>
            <pc:sldMk cId="1852641422" sldId="273"/>
            <ac:spMk id="3" creationId="{8B40CE5D-B1DA-4B4F-8311-D4CDEBA7C9CB}"/>
          </ac:spMkLst>
        </pc:spChg>
      </pc:sldChg>
      <pc:sldChg chg="modSp">
        <pc:chgData name="Jari Kunnas" userId="S::959251@uis.no::1d49e0f9-e4f5-440b-a31f-563c1fb0f7c4" providerId="AD" clId="Web-{1ECCE458-F992-4278-876E-A8F174FB0F30}" dt="2020-10-25T20:27:29.581" v="1656" actId="20577"/>
        <pc:sldMkLst>
          <pc:docMk/>
          <pc:sldMk cId="3944885976" sldId="274"/>
        </pc:sldMkLst>
        <pc:spChg chg="mod">
          <ac:chgData name="Jari Kunnas" userId="S::959251@uis.no::1d49e0f9-e4f5-440b-a31f-563c1fb0f7c4" providerId="AD" clId="Web-{1ECCE458-F992-4278-876E-A8F174FB0F30}" dt="2020-10-25T20:26:19.298" v="1457" actId="20577"/>
          <ac:spMkLst>
            <pc:docMk/>
            <pc:sldMk cId="3944885976" sldId="274"/>
            <ac:spMk id="2" creationId="{1E5B1503-0F40-EB4C-A4B2-D6E65534A176}"/>
          </ac:spMkLst>
        </pc:spChg>
        <pc:spChg chg="mod">
          <ac:chgData name="Jari Kunnas" userId="S::959251@uis.no::1d49e0f9-e4f5-440b-a31f-563c1fb0f7c4" providerId="AD" clId="Web-{1ECCE458-F992-4278-876E-A8F174FB0F30}" dt="2020-10-25T20:27:29.581" v="1656" actId="20577"/>
          <ac:spMkLst>
            <pc:docMk/>
            <pc:sldMk cId="3944885976" sldId="274"/>
            <ac:spMk id="3" creationId="{8B40CE5D-B1DA-4B4F-8311-D4CDEBA7C9CB}"/>
          </ac:spMkLst>
        </pc:spChg>
      </pc:sldChg>
      <pc:sldChg chg="modSp">
        <pc:chgData name="Jari Kunnas" userId="S::959251@uis.no::1d49e0f9-e4f5-440b-a31f-563c1fb0f7c4" providerId="AD" clId="Web-{1ECCE458-F992-4278-876E-A8F174FB0F30}" dt="2020-10-25T20:28:38.770" v="1772" actId="20577"/>
        <pc:sldMkLst>
          <pc:docMk/>
          <pc:sldMk cId="1262304169" sldId="275"/>
        </pc:sldMkLst>
        <pc:spChg chg="mod">
          <ac:chgData name="Jari Kunnas" userId="S::959251@uis.no::1d49e0f9-e4f5-440b-a31f-563c1fb0f7c4" providerId="AD" clId="Web-{1ECCE458-F992-4278-876E-A8F174FB0F30}" dt="2020-10-25T20:28:38.770" v="1772" actId="20577"/>
          <ac:spMkLst>
            <pc:docMk/>
            <pc:sldMk cId="1262304169" sldId="275"/>
            <ac:spMk id="3" creationId="{8B40CE5D-B1DA-4B4F-8311-D4CDEBA7C9CB}"/>
          </ac:spMkLst>
        </pc:spChg>
      </pc:sldChg>
      <pc:sldChg chg="modSp">
        <pc:chgData name="Jari Kunnas" userId="S::959251@uis.no::1d49e0f9-e4f5-440b-a31f-563c1fb0f7c4" providerId="AD" clId="Web-{1ECCE458-F992-4278-876E-A8F174FB0F30}" dt="2020-10-25T20:30:15.163" v="1839" actId="20577"/>
        <pc:sldMkLst>
          <pc:docMk/>
          <pc:sldMk cId="2422465071" sldId="279"/>
        </pc:sldMkLst>
        <pc:spChg chg="mod">
          <ac:chgData name="Jari Kunnas" userId="S::959251@uis.no::1d49e0f9-e4f5-440b-a31f-563c1fb0f7c4" providerId="AD" clId="Web-{1ECCE458-F992-4278-876E-A8F174FB0F30}" dt="2020-10-25T20:30:15.163" v="1839" actId="20577"/>
          <ac:spMkLst>
            <pc:docMk/>
            <pc:sldMk cId="2422465071" sldId="279"/>
            <ac:spMk id="2" creationId="{75234FFA-6907-42FE-9437-30ECC28BCDE8}"/>
          </ac:spMkLst>
        </pc:spChg>
      </pc:sldChg>
      <pc:sldChg chg="modSp">
        <pc:chgData name="Jari Kunnas" userId="S::959251@uis.no::1d49e0f9-e4f5-440b-a31f-563c1fb0f7c4" providerId="AD" clId="Web-{1ECCE458-F992-4278-876E-A8F174FB0F30}" dt="2020-10-25T20:35:16.467" v="2863" actId="20577"/>
        <pc:sldMkLst>
          <pc:docMk/>
          <pc:sldMk cId="2404938493" sldId="280"/>
        </pc:sldMkLst>
        <pc:spChg chg="mod">
          <ac:chgData name="Jari Kunnas" userId="S::959251@uis.no::1d49e0f9-e4f5-440b-a31f-563c1fb0f7c4" providerId="AD" clId="Web-{1ECCE458-F992-4278-876E-A8F174FB0F30}" dt="2020-10-25T20:35:16.467" v="2863" actId="20577"/>
          <ac:spMkLst>
            <pc:docMk/>
            <pc:sldMk cId="2404938493" sldId="280"/>
            <ac:spMk id="3" creationId="{4D4C87E1-CB87-4442-AD6B-F8CE3A404175}"/>
          </ac:spMkLst>
        </pc:spChg>
      </pc:sldChg>
    </pc:docChg>
  </pc:docChgLst>
  <pc:docChgLst>
    <pc:chgData name="Anders Mikalsen" userId="S::201072@uis.no::2b9675f6-f4b8-4c94-a390-4c25ffa481c9" providerId="AD" clId="Web-{C22BC7B5-1AF6-4EBB-8C27-DBC8EFB04F9C}"/>
    <pc:docChg chg="modSld">
      <pc:chgData name="Anders Mikalsen" userId="S::201072@uis.no::2b9675f6-f4b8-4c94-a390-4c25ffa481c9" providerId="AD" clId="Web-{C22BC7B5-1AF6-4EBB-8C27-DBC8EFB04F9C}" dt="2020-10-25T20:47:35.071" v="432" actId="20577"/>
      <pc:docMkLst>
        <pc:docMk/>
      </pc:docMkLst>
      <pc:sldChg chg="modSp">
        <pc:chgData name="Anders Mikalsen" userId="S::201072@uis.no::2b9675f6-f4b8-4c94-a390-4c25ffa481c9" providerId="AD" clId="Web-{C22BC7B5-1AF6-4EBB-8C27-DBC8EFB04F9C}" dt="2020-10-25T20:35:39.576" v="406" actId="20577"/>
        <pc:sldMkLst>
          <pc:docMk/>
          <pc:sldMk cId="315036659" sldId="257"/>
        </pc:sldMkLst>
        <pc:spChg chg="mod">
          <ac:chgData name="Anders Mikalsen" userId="S::201072@uis.no::2b9675f6-f4b8-4c94-a390-4c25ffa481c9" providerId="AD" clId="Web-{C22BC7B5-1AF6-4EBB-8C27-DBC8EFB04F9C}" dt="2020-10-25T20:35:39.576" v="406" actId="20577"/>
          <ac:spMkLst>
            <pc:docMk/>
            <pc:sldMk cId="315036659" sldId="257"/>
            <ac:spMk id="3" creationId="{A5615CB6-E96E-42F3-96E6-4ADB55FFCBA8}"/>
          </ac:spMkLst>
        </pc:spChg>
      </pc:sldChg>
      <pc:sldChg chg="modSp">
        <pc:chgData name="Anders Mikalsen" userId="S::201072@uis.no::2b9675f6-f4b8-4c94-a390-4c25ffa481c9" providerId="AD" clId="Web-{C22BC7B5-1AF6-4EBB-8C27-DBC8EFB04F9C}" dt="2020-10-25T20:11:22.135" v="21" actId="20577"/>
        <pc:sldMkLst>
          <pc:docMk/>
          <pc:sldMk cId="438971430" sldId="267"/>
        </pc:sldMkLst>
        <pc:spChg chg="mod">
          <ac:chgData name="Anders Mikalsen" userId="S::201072@uis.no::2b9675f6-f4b8-4c94-a390-4c25ffa481c9" providerId="AD" clId="Web-{C22BC7B5-1AF6-4EBB-8C27-DBC8EFB04F9C}" dt="2020-10-25T20:11:22.135" v="21" actId="20577"/>
          <ac:spMkLst>
            <pc:docMk/>
            <pc:sldMk cId="438971430" sldId="267"/>
            <ac:spMk id="3" creationId="{8B40CE5D-B1DA-4B4F-8311-D4CDEBA7C9CB}"/>
          </ac:spMkLst>
        </pc:spChg>
      </pc:sldChg>
      <pc:sldChg chg="modSp">
        <pc:chgData name="Anders Mikalsen" userId="S::201072@uis.no::2b9675f6-f4b8-4c94-a390-4c25ffa481c9" providerId="AD" clId="Web-{C22BC7B5-1AF6-4EBB-8C27-DBC8EFB04F9C}" dt="2020-10-25T20:24:29.473" v="42" actId="20577"/>
        <pc:sldMkLst>
          <pc:docMk/>
          <pc:sldMk cId="228074829" sldId="271"/>
        </pc:sldMkLst>
        <pc:spChg chg="mod">
          <ac:chgData name="Anders Mikalsen" userId="S::201072@uis.no::2b9675f6-f4b8-4c94-a390-4c25ffa481c9" providerId="AD" clId="Web-{C22BC7B5-1AF6-4EBB-8C27-DBC8EFB04F9C}" dt="2020-10-25T20:24:29.473" v="42" actId="20577"/>
          <ac:spMkLst>
            <pc:docMk/>
            <pc:sldMk cId="228074829" sldId="271"/>
            <ac:spMk id="3" creationId="{8B40CE5D-B1DA-4B4F-8311-D4CDEBA7C9CB}"/>
          </ac:spMkLst>
        </pc:spChg>
      </pc:sldChg>
      <pc:sldChg chg="modSp">
        <pc:chgData name="Anders Mikalsen" userId="S::201072@uis.no::2b9675f6-f4b8-4c94-a390-4c25ffa481c9" providerId="AD" clId="Web-{C22BC7B5-1AF6-4EBB-8C27-DBC8EFB04F9C}" dt="2020-10-25T20:26:01.990" v="46" actId="20577"/>
        <pc:sldMkLst>
          <pc:docMk/>
          <pc:sldMk cId="1852641422" sldId="273"/>
        </pc:sldMkLst>
        <pc:spChg chg="mod">
          <ac:chgData name="Anders Mikalsen" userId="S::201072@uis.no::2b9675f6-f4b8-4c94-a390-4c25ffa481c9" providerId="AD" clId="Web-{C22BC7B5-1AF6-4EBB-8C27-DBC8EFB04F9C}" dt="2020-10-25T20:26:01.990" v="46" actId="20577"/>
          <ac:spMkLst>
            <pc:docMk/>
            <pc:sldMk cId="1852641422" sldId="273"/>
            <ac:spMk id="2" creationId="{1E5B1503-0F40-EB4C-A4B2-D6E65534A176}"/>
          </ac:spMkLst>
        </pc:spChg>
      </pc:sldChg>
      <pc:sldChg chg="modSp">
        <pc:chgData name="Anders Mikalsen" userId="S::201072@uis.no::2b9675f6-f4b8-4c94-a390-4c25ffa481c9" providerId="AD" clId="Web-{C22BC7B5-1AF6-4EBB-8C27-DBC8EFB04F9C}" dt="2020-10-25T20:42:39.051" v="413" actId="20577"/>
        <pc:sldMkLst>
          <pc:docMk/>
          <pc:sldMk cId="3944885976" sldId="274"/>
        </pc:sldMkLst>
        <pc:spChg chg="mod">
          <ac:chgData name="Anders Mikalsen" userId="S::201072@uis.no::2b9675f6-f4b8-4c94-a390-4c25ffa481c9" providerId="AD" clId="Web-{C22BC7B5-1AF6-4EBB-8C27-DBC8EFB04F9C}" dt="2020-10-25T20:42:39.051" v="413" actId="20577"/>
          <ac:spMkLst>
            <pc:docMk/>
            <pc:sldMk cId="3944885976" sldId="274"/>
            <ac:spMk id="3" creationId="{8B40CE5D-B1DA-4B4F-8311-D4CDEBA7C9CB}"/>
          </ac:spMkLst>
        </pc:spChg>
      </pc:sldChg>
      <pc:sldChg chg="modSp">
        <pc:chgData name="Anders Mikalsen" userId="S::201072@uis.no::2b9675f6-f4b8-4c94-a390-4c25ffa481c9" providerId="AD" clId="Web-{C22BC7B5-1AF6-4EBB-8C27-DBC8EFB04F9C}" dt="2020-10-25T20:35:33.373" v="402" actId="20577"/>
        <pc:sldMkLst>
          <pc:docMk/>
          <pc:sldMk cId="1262304169" sldId="275"/>
        </pc:sldMkLst>
        <pc:spChg chg="mod">
          <ac:chgData name="Anders Mikalsen" userId="S::201072@uis.no::2b9675f6-f4b8-4c94-a390-4c25ffa481c9" providerId="AD" clId="Web-{C22BC7B5-1AF6-4EBB-8C27-DBC8EFB04F9C}" dt="2020-10-25T20:35:33.373" v="402" actId="20577"/>
          <ac:spMkLst>
            <pc:docMk/>
            <pc:sldMk cId="1262304169" sldId="275"/>
            <ac:spMk id="3" creationId="{8B40CE5D-B1DA-4B4F-8311-D4CDEBA7C9CB}"/>
          </ac:spMkLst>
        </pc:spChg>
      </pc:sldChg>
      <pc:sldChg chg="modSp">
        <pc:chgData name="Anders Mikalsen" userId="S::201072@uis.no::2b9675f6-f4b8-4c94-a390-4c25ffa481c9" providerId="AD" clId="Web-{C22BC7B5-1AF6-4EBB-8C27-DBC8EFB04F9C}" dt="2020-10-25T20:47:35.071" v="431" actId="20577"/>
        <pc:sldMkLst>
          <pc:docMk/>
          <pc:sldMk cId="4213179127" sldId="278"/>
        </pc:sldMkLst>
        <pc:spChg chg="mod">
          <ac:chgData name="Anders Mikalsen" userId="S::201072@uis.no::2b9675f6-f4b8-4c94-a390-4c25ffa481c9" providerId="AD" clId="Web-{C22BC7B5-1AF6-4EBB-8C27-DBC8EFB04F9C}" dt="2020-10-25T20:47:35.071" v="431" actId="20577"/>
          <ac:spMkLst>
            <pc:docMk/>
            <pc:sldMk cId="4213179127" sldId="278"/>
            <ac:spMk id="3" creationId="{5D10852D-55BB-4C5C-9FE9-57518898F9C5}"/>
          </ac:spMkLst>
        </pc:spChg>
      </pc:sldChg>
      <pc:sldChg chg="modSp">
        <pc:chgData name="Anders Mikalsen" userId="S::201072@uis.no::2b9675f6-f4b8-4c94-a390-4c25ffa481c9" providerId="AD" clId="Web-{C22BC7B5-1AF6-4EBB-8C27-DBC8EFB04F9C}" dt="2020-10-25T20:44:00.599" v="421" actId="20577"/>
        <pc:sldMkLst>
          <pc:docMk/>
          <pc:sldMk cId="2404938493" sldId="280"/>
        </pc:sldMkLst>
        <pc:spChg chg="mod">
          <ac:chgData name="Anders Mikalsen" userId="S::201072@uis.no::2b9675f6-f4b8-4c94-a390-4c25ffa481c9" providerId="AD" clId="Web-{C22BC7B5-1AF6-4EBB-8C27-DBC8EFB04F9C}" dt="2020-10-25T20:44:00.599" v="421" actId="20577"/>
          <ac:spMkLst>
            <pc:docMk/>
            <pc:sldMk cId="2404938493" sldId="280"/>
            <ac:spMk id="3" creationId="{4D4C87E1-CB87-4442-AD6B-F8CE3A4041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a:t>Project Report</a:t>
            </a:r>
            <a:br>
              <a:rPr lang="en-US"/>
            </a:br>
            <a:r>
              <a:rPr lang="en-US"/>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a:t>Group 9 </a:t>
            </a:r>
          </a:p>
          <a:p>
            <a:r>
              <a:rPr lang="en-US" err="1"/>
              <a:t>Minde</a:t>
            </a:r>
            <a:r>
              <a:rPr lang="en-US"/>
              <a:t> Hansen</a:t>
            </a:r>
          </a:p>
          <a:p>
            <a:r>
              <a:rPr lang="en-US"/>
              <a:t>Stig </a:t>
            </a:r>
            <a:r>
              <a:rPr lang="en-US" err="1"/>
              <a:t>Helle</a:t>
            </a:r>
            <a:endParaRPr lang="en-US"/>
          </a:p>
          <a:p>
            <a:r>
              <a:rPr lang="en-US"/>
              <a:t>Anders </a:t>
            </a:r>
            <a:r>
              <a:rPr lang="en-US" err="1"/>
              <a:t>Mikalsen</a:t>
            </a:r>
            <a:endParaRPr lang="en-US"/>
          </a:p>
          <a:p>
            <a:r>
              <a:rPr lang="en-US"/>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a:t>In addition to the web application having the desired funcionality, the goal was to secure the web application against as many of the OWASP Top Ten Application Security Risks as possible</a:t>
            </a:r>
            <a:endParaRPr lang="en-US"/>
          </a:p>
          <a:p>
            <a:r>
              <a:rPr lang="en-US"/>
              <a:t>The next slides cover the topics and how our page is protected or not against the top ten and other potential information and software security risks</a:t>
            </a:r>
            <a:endParaRPr lang="nb-US"/>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err="1"/>
              <a:t>SQLAlchemy</a:t>
            </a:r>
            <a:r>
              <a:rPr lang="en-US"/>
              <a:t> was selected as a ORM for this project. The benefit of this is that you don’t need to pass raw </a:t>
            </a:r>
            <a:r>
              <a:rPr lang="en-US" err="1"/>
              <a:t>sql</a:t>
            </a:r>
            <a:r>
              <a:rPr lang="en-US"/>
              <a:t> statements to the database to update and register users. </a:t>
            </a:r>
            <a:r>
              <a:rPr lang="en-US" err="1"/>
              <a:t>SQLAlchemy</a:t>
            </a:r>
            <a:r>
              <a:rPr lang="en-US"/>
              <a:t> will sanitize the inputs if used correctly.</a:t>
            </a:r>
          </a:p>
          <a:p>
            <a:r>
              <a:rPr lang="en-US"/>
              <a:t>The </a:t>
            </a:r>
            <a:r>
              <a:rPr lang="en-US" err="1"/>
              <a:t>WTForms</a:t>
            </a:r>
            <a:r>
              <a:rPr lang="en-US"/>
              <a:t> does not necessarily sanitize all the inputs, but the way it is set up it will limit some possibilities of what can be entered and sent to the SQLAlchemy methods. </a:t>
            </a:r>
          </a:p>
          <a:p>
            <a:r>
              <a:rPr lang="en-US"/>
              <a:t>This project is set up to get/set user objects from the database, update those and then commit those objects to the database. This should prevent </a:t>
            </a:r>
            <a:r>
              <a:rPr lang="en-US" err="1"/>
              <a:t>sql</a:t>
            </a:r>
            <a:r>
              <a:rPr lang="en-US"/>
              <a:t> injection as an option to compromise this website.</a:t>
            </a:r>
            <a:endParaRPr lang="nb-US"/>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fontScale="55000" lnSpcReduction="20000"/>
          </a:bodyPr>
          <a:lstStyle/>
          <a:p>
            <a:r>
              <a:rPr lang="en-US"/>
              <a:t>Passwords are hashed in the database using the </a:t>
            </a:r>
            <a:r>
              <a:rPr lang="en-US" err="1"/>
              <a:t>bcrypt</a:t>
            </a:r>
            <a:r>
              <a:rPr lang="en-US"/>
              <a:t> python module. </a:t>
            </a:r>
          </a:p>
          <a:p>
            <a:r>
              <a:rPr lang="en-US"/>
              <a:t>Passwords have a minimum 8 character length and demand both character(lower and upper case), numbers. </a:t>
            </a:r>
          </a:p>
          <a:p>
            <a:r>
              <a:rPr lang="en-US"/>
              <a:t>A user can only access the login page 5 times in 5 minutes, if they try more than this they are locked out for the remaining 5 minutes. This stops brute force attacks at the login page.</a:t>
            </a:r>
            <a:endParaRPr lang="en-US">
              <a:cs typeface="Calibri"/>
            </a:endParaRPr>
          </a:p>
          <a:p>
            <a:r>
              <a:rPr lang="en-US"/>
              <a:t>The user will be logged out if inactive for two minutes</a:t>
            </a:r>
            <a:endParaRPr lang="en-US">
              <a:cs typeface="Calibri"/>
            </a:endParaRPr>
          </a:p>
          <a:p>
            <a:r>
              <a:rPr lang="en-US"/>
              <a:t>There is no notification that will let you know if you have entered a correct username, but a wrong password. This will limit the chance of brute force attacks.</a:t>
            </a:r>
          </a:p>
          <a:p>
            <a:r>
              <a:rPr lang="en-US"/>
              <a:t>!! The website doesn't have multifactor authentication implemented. This would also decrease the risk of Broken Authentication, for this project it was deemed an extra feature we did not prioritize spending time learning how to implement!!</a:t>
            </a:r>
            <a:endParaRPr lang="en-US">
              <a:cs typeface="Calibri"/>
            </a:endParaRPr>
          </a:p>
          <a:p>
            <a:r>
              <a:rPr lang="en-US"/>
              <a:t>We used the python safe package(https://github.com/lepture/safe) that checks for password strength=STRONG, minimum length=8 and mixed number, alpha and (not (marks or alpha)) :</a:t>
            </a:r>
          </a:p>
          <a:p>
            <a:pPr lvl="1"/>
            <a:r>
              <a:rPr lang="en-US" sz="1400" b="0" i="0">
                <a:solidFill>
                  <a:srgbClr val="3E4349"/>
                </a:solidFill>
                <a:effectLst/>
                <a:latin typeface="Garamond" panose="02020404030301010803" pitchFamily="18" charset="0"/>
              </a:rPr>
              <a:t>How it works</a:t>
            </a:r>
          </a:p>
          <a:p>
            <a:pPr lvl="1"/>
            <a:r>
              <a:rPr lang="en-US" sz="1400" b="1" i="0">
                <a:solidFill>
                  <a:srgbClr val="3E4349"/>
                </a:solidFill>
                <a:effectLst/>
                <a:latin typeface="Georgia" panose="02040502050405020303" pitchFamily="18" charset="0"/>
              </a:rPr>
              <a:t>Safe</a:t>
            </a:r>
            <a:r>
              <a:rPr lang="en-US" sz="1400" b="0" i="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a:solidFill>
                  <a:srgbClr val="3E4349"/>
                </a:solidFill>
                <a:effectLst/>
                <a:latin typeface="Georgia" panose="02040502050405020303" pitchFamily="18" charset="0"/>
              </a:rPr>
              <a:t>password is simple alphabet step by step, such as: </a:t>
            </a:r>
            <a:r>
              <a:rPr lang="en-US" sz="1400" b="0" i="0" err="1">
                <a:solidFill>
                  <a:srgbClr val="3E4349"/>
                </a:solidFill>
                <a:effectLst/>
                <a:latin typeface="Georgia" panose="02040502050405020303" pitchFamily="18" charset="0"/>
              </a:rPr>
              <a:t>abcd</a:t>
            </a:r>
            <a:r>
              <a:rPr lang="en-US" sz="1400" b="0" i="0">
                <a:solidFill>
                  <a:srgbClr val="3E4349"/>
                </a:solidFill>
                <a:effectLst/>
                <a:latin typeface="Georgia" panose="02040502050405020303" pitchFamily="18" charset="0"/>
              </a:rPr>
              <a:t>, 1357</a:t>
            </a:r>
          </a:p>
          <a:p>
            <a:pPr lvl="1"/>
            <a:r>
              <a:rPr lang="en-US" sz="1400" b="1" i="0">
                <a:solidFill>
                  <a:srgbClr val="3E4349"/>
                </a:solidFill>
                <a:effectLst/>
                <a:latin typeface="Georgia"/>
              </a:rPr>
              <a:t>Safe</a:t>
            </a:r>
            <a:r>
              <a:rPr lang="en-US" sz="1400" b="0" i="0">
                <a:solidFill>
                  <a:srgbClr val="3E4349"/>
                </a:solidFill>
                <a:effectLst/>
                <a:latin typeface="Georgia"/>
              </a:rPr>
              <a:t> will check if the password is a common used password. Many thanks to Mark Burnett for the great work on </a:t>
            </a:r>
            <a:r>
              <a:rPr lang="en-US" sz="1400" b="0" i="0" u="sng">
                <a:solidFill>
                  <a:srgbClr val="004B6B"/>
                </a:solidFill>
                <a:effectLst/>
                <a:latin typeface="Georgia"/>
                <a:hlinkClick r:id="rId2"/>
              </a:rPr>
              <a:t>10000 Top Passwords</a:t>
            </a:r>
            <a:r>
              <a:rPr lang="en-US" sz="1400" b="0" i="0">
                <a:solidFill>
                  <a:srgbClr val="3E4349"/>
                </a:solidFill>
                <a:effectLst/>
                <a:latin typeface="Georgia"/>
              </a:rPr>
              <a:t>.</a:t>
            </a:r>
          </a:p>
          <a:p>
            <a:pPr lvl="1"/>
            <a:r>
              <a:rPr lang="en-US" sz="1400" b="1" i="0">
                <a:solidFill>
                  <a:srgbClr val="3E4349"/>
                </a:solidFill>
                <a:effectLst/>
                <a:latin typeface="Georgia" panose="02040502050405020303" pitchFamily="18" charset="0"/>
              </a:rPr>
              <a:t>Safe</a:t>
            </a:r>
            <a:r>
              <a:rPr lang="en-US" sz="1400" b="0" i="0">
                <a:solidFill>
                  <a:srgbClr val="3E4349"/>
                </a:solidFill>
                <a:effectLst/>
                <a:latin typeface="Georgia" panose="02040502050405020303" pitchFamily="18" charset="0"/>
              </a:rPr>
              <a:t> will check if the password has mixed number, alphabet, marks.</a:t>
            </a:r>
          </a:p>
          <a:p>
            <a:pPr lvl="1"/>
            <a:r>
              <a:rPr lang="en-US" sz="1400">
                <a:solidFill>
                  <a:srgbClr val="3E4349"/>
                </a:solidFill>
                <a:latin typeface="Georgia"/>
              </a:rPr>
              <a:t>This verification might flag some </a:t>
            </a:r>
            <a:r>
              <a:rPr lang="en-US" sz="1400" err="1">
                <a:solidFill>
                  <a:srgbClr val="3E4349"/>
                </a:solidFill>
                <a:latin typeface="Georgia"/>
              </a:rPr>
              <a:t>sql</a:t>
            </a:r>
            <a:r>
              <a:rPr lang="en-US" sz="1400">
                <a:solidFill>
                  <a:srgbClr val="3E4349"/>
                </a:solidFill>
                <a:latin typeface="Georgia"/>
              </a:rPr>
              <a:t> injection checks as unsafe, but the inputs still go through </a:t>
            </a:r>
            <a:r>
              <a:rPr lang="en-US" sz="1400" err="1">
                <a:solidFill>
                  <a:srgbClr val="3E4349"/>
                </a:solidFill>
                <a:latin typeface="Georgia"/>
              </a:rPr>
              <a:t>WTForms</a:t>
            </a:r>
            <a:r>
              <a:rPr lang="en-US" sz="1400">
                <a:solidFill>
                  <a:srgbClr val="3E4349"/>
                </a:solidFill>
                <a:latin typeface="Georgia"/>
              </a:rPr>
              <a:t>, </a:t>
            </a:r>
            <a:r>
              <a:rPr lang="en-US" sz="1400" err="1">
                <a:solidFill>
                  <a:srgbClr val="3E4349"/>
                </a:solidFill>
                <a:latin typeface="Georgia"/>
              </a:rPr>
              <a:t>bcrypt</a:t>
            </a:r>
            <a:r>
              <a:rPr lang="en-US" sz="1400">
                <a:solidFill>
                  <a:srgbClr val="3E4349"/>
                </a:solidFill>
                <a:latin typeface="Georgia"/>
              </a:rPr>
              <a:t> hashing and flask-</a:t>
            </a:r>
            <a:r>
              <a:rPr lang="en-US" sz="1400" err="1">
                <a:solidFill>
                  <a:srgbClr val="3E4349"/>
                </a:solidFill>
                <a:latin typeface="Georgia"/>
              </a:rPr>
              <a:t>sqlalchemy</a:t>
            </a:r>
            <a:r>
              <a:rPr lang="en-US" sz="1400">
                <a:solidFill>
                  <a:srgbClr val="3E4349"/>
                </a:solidFill>
                <a:latin typeface="Georgia"/>
              </a:rPr>
              <a:t> database writing so should be </a:t>
            </a:r>
            <a:r>
              <a:rPr lang="en-US" sz="1400" err="1">
                <a:solidFill>
                  <a:srgbClr val="3E4349"/>
                </a:solidFill>
                <a:latin typeface="Georgia"/>
              </a:rPr>
              <a:t>sql</a:t>
            </a:r>
            <a:r>
              <a:rPr lang="en-US" sz="1400">
                <a:solidFill>
                  <a:srgbClr val="3E4349"/>
                </a:solidFill>
                <a:latin typeface="Georgia"/>
              </a:rPr>
              <a:t> injection safe.</a:t>
            </a:r>
          </a:p>
          <a:p>
            <a:r>
              <a:rPr lang="en-US"/>
              <a:t> </a:t>
            </a:r>
            <a:endParaRPr lang="nb-US"/>
          </a:p>
        </p:txBody>
      </p:sp>
      <p:pic>
        <p:nvPicPr>
          <p:cNvPr id="4" name="Picture 5" descr="Text&#10;&#10;Description automatically generated">
            <a:extLst>
              <a:ext uri="{FF2B5EF4-FFF2-40B4-BE49-F238E27FC236}">
                <a16:creationId xmlns:a16="http://schemas.microsoft.com/office/drawing/2014/main" id="{177C9602-D6DE-4EBB-9A2E-D335D294BC92}"/>
              </a:ext>
            </a:extLst>
          </p:cNvPr>
          <p:cNvPicPr>
            <a:picLocks noChangeAspect="1"/>
          </p:cNvPicPr>
          <p:nvPr/>
        </p:nvPicPr>
        <p:blipFill>
          <a:blip r:embed="rId3"/>
          <a:stretch>
            <a:fillRect/>
          </a:stretch>
        </p:blipFill>
        <p:spPr>
          <a:xfrm>
            <a:off x="644912" y="5633753"/>
            <a:ext cx="11115907" cy="822272"/>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fontScale="92500" lnSpcReduction="10000"/>
          </a:bodyPr>
          <a:lstStyle/>
          <a:p>
            <a:r>
              <a:rPr lang="en-US"/>
              <a:t>Heroku has a paid option to allow for TLS on the hosted sites there. We opted not to pay for this service, but are aware of it and know it will mitigate the risk of hijacking a session or sniffing.</a:t>
            </a:r>
            <a:endParaRPr lang="en-US">
              <a:cs typeface="Calibri"/>
            </a:endParaRPr>
          </a:p>
          <a:p>
            <a:r>
              <a:rPr lang="en-US"/>
              <a:t>We don’t share usernames of other users to the logged in user. They need to enter the account number (we use the user primary key as the identifier on where to send the money)</a:t>
            </a:r>
            <a:endParaRPr lang="en-US">
              <a:solidFill>
                <a:srgbClr val="000000"/>
              </a:solidFill>
              <a:cs typeface="Calibri"/>
            </a:endParaRPr>
          </a:p>
          <a:p>
            <a:r>
              <a:rPr lang="en-US"/>
              <a:t>We use </a:t>
            </a:r>
            <a:r>
              <a:rPr lang="en-US" err="1"/>
              <a:t>bcrypt</a:t>
            </a:r>
            <a:r>
              <a:rPr lang="en-US"/>
              <a:t> to hash the passwords in the database. We have limited amount of sensitive data in the database so did not see the need of encrypting the other entries, but username and account/money for a user might be an idea to encrypt. </a:t>
            </a:r>
          </a:p>
          <a:p>
            <a:r>
              <a:rPr lang="en-US"/>
              <a:t>Additional steps that could be taken to further secure against sensitive data exposure is HTTP Strict Transport Security (HSTS).</a:t>
            </a:r>
          </a:p>
          <a:p>
            <a:endParaRPr lang="en-US"/>
          </a:p>
          <a:p>
            <a:endParaRPr lang="nb-US"/>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a:t>N/A, we don’t use any XML or have any option to insert any XML in our website. Should be protected from this security risk</a:t>
            </a:r>
            <a:endParaRPr lang="nb-US"/>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en-US" err="1"/>
              <a:t>SQLinjection</a:t>
            </a:r>
            <a:r>
              <a:rPr lang="en-US"/>
              <a:t> is not possible for logged in users either. </a:t>
            </a:r>
          </a:p>
          <a:p>
            <a:r>
              <a:rPr lang="en-US"/>
              <a:t>Displayed information is only from the current user. </a:t>
            </a:r>
            <a:endParaRPr lang="nb-US">
              <a:solidFill>
                <a:srgbClr val="FF0000"/>
              </a:solidFill>
            </a:endParaRPr>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nb-US"/>
              <a:t>Our application is quite minimalistic, with no unnecessary features or default accounts/passwords. This limits the chance of security misconfiguration.</a:t>
            </a:r>
          </a:p>
          <a:p>
            <a:endParaRPr lang="nb-US">
              <a:solidFill>
                <a:srgbClr val="000000"/>
              </a:solidFill>
              <a:cs typeface="Calibri" panose="020F0502020204030204"/>
            </a:endParaRPr>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a:t>In Flask, Jinja2 is automatically configured to escape all values unless explicitly told otherwise. This should in general rule out all XSS issues caused in templates. However, there are still other areas where one needs to be vigilant.</a:t>
            </a:r>
          </a:p>
          <a:p>
            <a:r>
              <a:rPr lang="en-US"/>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nb-US"/>
              <a:t>When an object is converted into a byte stream is called serialization. When the byte stream is converted into an object is called deserialization.</a:t>
            </a:r>
          </a:p>
          <a:p>
            <a:r>
              <a:rPr lang="nb-US"/>
              <a:t>JSON (JavaScript Object Notation) handles deserialization in Flask.</a:t>
            </a:r>
          </a:p>
          <a:p>
            <a:r>
              <a:rPr lang="nb-US"/>
              <a:t>The best way to avoid insecure deserialization is to avoid deserializing untrusted data. If you cannot verify and validate the data, it should not be deserialized.</a:t>
            </a:r>
            <a:endParaRPr lang="nb-US">
              <a:cs typeface="Calibri"/>
            </a:endParaRP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en-US"/>
              <a:t>To our knowledge the components we are using, don’t have known vulnerabilities that we have misused. </a:t>
            </a:r>
          </a:p>
          <a:p>
            <a:r>
              <a:rPr lang="en-US"/>
              <a:t>The Flask framework, Flask packages, </a:t>
            </a:r>
            <a:r>
              <a:rPr lang="en-US" err="1"/>
              <a:t>SQLAlchemy</a:t>
            </a:r>
            <a:r>
              <a:rPr lang="en-US"/>
              <a:t>, </a:t>
            </a:r>
            <a:r>
              <a:rPr lang="en-US" err="1"/>
              <a:t>WTForms</a:t>
            </a:r>
            <a:r>
              <a:rPr lang="en-US"/>
              <a:t> and safe that we have chosen is to aid in security and are commonly used for that purpose. We are not aware of any vulnerabilities with those packages if they are used properly.</a:t>
            </a:r>
            <a:endParaRPr lang="nb-US" err="1"/>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vert="horz" lIns="91440" tIns="45720" rIns="91440" bIns="45720" rtlCol="0" anchor="t">
            <a:normAutofit fontScale="92500" lnSpcReduction="20000"/>
          </a:bodyPr>
          <a:lstStyle/>
          <a:p>
            <a:r>
              <a:rPr lang="en-US"/>
              <a:t>Overview</a:t>
            </a:r>
          </a:p>
          <a:p>
            <a:r>
              <a:rPr lang="en-US"/>
              <a:t>Files and folders</a:t>
            </a:r>
          </a:p>
          <a:p>
            <a:r>
              <a:rPr lang="en-US"/>
              <a:t>HTML drafts</a:t>
            </a:r>
          </a:p>
          <a:p>
            <a:r>
              <a:rPr lang="en-US"/>
              <a:t>Database</a:t>
            </a:r>
          </a:p>
          <a:p>
            <a:r>
              <a:rPr lang="en-US"/>
              <a:t>Site map</a:t>
            </a:r>
          </a:p>
          <a:p>
            <a:r>
              <a:rPr lang="en-US"/>
              <a:t>Threat model</a:t>
            </a:r>
          </a:p>
          <a:p>
            <a:r>
              <a:rPr lang="en-US"/>
              <a:t>Securing the website</a:t>
            </a:r>
          </a:p>
          <a:p>
            <a:r>
              <a:rPr lang="en-US">
                <a:cs typeface="Calibri"/>
              </a:rPr>
              <a:t>Security testing of our application</a:t>
            </a:r>
            <a:endParaRPr lang="en-US"/>
          </a:p>
          <a:p>
            <a:r>
              <a:rPr lang="en-US"/>
              <a:t>Reflections concerning security</a:t>
            </a:r>
          </a:p>
          <a:p>
            <a:r>
              <a:rPr lang="en-US"/>
              <a:t>Deployment to Heroku</a:t>
            </a:r>
          </a:p>
          <a:p>
            <a:endParaRPr lang="en-US"/>
          </a:p>
          <a:p>
            <a:endParaRPr lang="en-US"/>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en-US"/>
              <a:t>We don’t do any explicit logging and monitoring in our application.</a:t>
            </a:r>
            <a:endParaRPr lang="en-US">
              <a:cs typeface="Calibri"/>
            </a:endParaRPr>
          </a:p>
          <a:p>
            <a:r>
              <a:rPr lang="en-US"/>
              <a:t>Heroku, where the page is deployed, has a range of runtime logs that can be used, such as app logs, system logs, API logs and add-on logs. These are accessed through commands in the CLI.</a:t>
            </a:r>
            <a:endParaRPr lang="en-US">
              <a:cs typeface="Calibri"/>
            </a:endParaRPr>
          </a:p>
          <a:p>
            <a:r>
              <a:rPr lang="en-US">
                <a:cs typeface="Calibri"/>
              </a:rPr>
              <a:t>For paid version of Heroku hosted sites (hobby or professional dynos), there are extended metrics available.</a:t>
            </a:r>
          </a:p>
          <a:p>
            <a:r>
              <a:rPr lang="en-US"/>
              <a:t>Also, having a transactions table that stores every movement of money would be a proper thing to have in a real bank. </a:t>
            </a:r>
            <a:endParaRPr lang="nb-US"/>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a:t>Cross-Site Request Forgery (CSRF): For registration and login, we use </a:t>
            </a:r>
            <a:r>
              <a:rPr lang="en-US" err="1"/>
              <a:t>WTForms</a:t>
            </a:r>
            <a:r>
              <a:rPr lang="en-US"/>
              <a:t>. Flask </a:t>
            </a:r>
            <a:r>
              <a:rPr lang="en-US" err="1"/>
              <a:t>WTForms</a:t>
            </a:r>
            <a:r>
              <a:rPr lang="en-US"/>
              <a:t> provides among other things CSRF protection. CSRF was on the OWASP top ten in 2013, but was not included in the 2017 version.</a:t>
            </a:r>
          </a:p>
          <a:p>
            <a:endParaRPr lang="en-US"/>
          </a:p>
          <a:p>
            <a:endParaRPr lang="nb-US"/>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a:t>Security testing of our application</a:t>
            </a:r>
            <a:endParaRPr lang="en-US">
              <a:cs typeface="Calibri Light"/>
            </a:endParaRP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a:t>To test security, we tried to attack our site in various ways</a:t>
            </a:r>
            <a:r>
              <a:rPr lang="nb-NO"/>
              <a:t>:</a:t>
            </a:r>
          </a:p>
          <a:p>
            <a:r>
              <a:rPr lang="nb-NO"/>
              <a:t>ZAP (</a:t>
            </a:r>
            <a:r>
              <a:rPr lang="nb-NO" err="1"/>
              <a:t>Zed</a:t>
            </a:r>
            <a:r>
              <a:rPr lang="nb-NO"/>
              <a:t> Attack Proxy) testing </a:t>
            </a:r>
            <a:r>
              <a:rPr lang="nb-NO" err="1"/>
              <a:t>tool</a:t>
            </a:r>
            <a:r>
              <a:rPr lang="nb-NO"/>
              <a:t> </a:t>
            </a:r>
          </a:p>
          <a:p>
            <a:endParaRPr lang="nb-NO"/>
          </a:p>
          <a:p>
            <a:endParaRPr lang="nb-NO"/>
          </a:p>
          <a:p>
            <a:pPr marL="0" indent="0">
              <a:buNone/>
            </a:pPr>
            <a:endParaRPr lang="nb-NO"/>
          </a:p>
          <a:p>
            <a:r>
              <a:rPr lang="nb-NO" err="1"/>
              <a:t>SQLmap</a:t>
            </a:r>
            <a:r>
              <a:rPr lang="nb-NO"/>
              <a:t> </a:t>
            </a:r>
          </a:p>
          <a:p>
            <a:endParaRPr lang="nb-US"/>
          </a:p>
          <a:p>
            <a:endParaRPr lang="nb-US"/>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en-US">
                <a:ea typeface="+mj-lt"/>
                <a:cs typeface="+mj-lt"/>
              </a:rPr>
              <a:t>Security testing of our application</a:t>
            </a:r>
            <a:endParaRPr lang="nb-NO">
              <a:ea typeface="+mj-lt"/>
              <a:cs typeface="+mj-lt"/>
            </a:endParaRPr>
          </a:p>
          <a:p>
            <a:endParaRPr lang="nb-NO">
              <a:cs typeface="Calibri Light"/>
            </a:endParaRPr>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a:t>Script </a:t>
            </a:r>
            <a:r>
              <a:rPr lang="nb-NO" err="1"/>
              <a:t>injection</a:t>
            </a:r>
            <a:r>
              <a:rPr lang="nb-NO"/>
              <a:t> test (</a:t>
            </a:r>
            <a:r>
              <a:rPr lang="nb-NO" err="1"/>
              <a:t>example</a:t>
            </a:r>
            <a:r>
              <a:rPr lang="nb-NO"/>
              <a:t> </a:t>
            </a:r>
            <a:r>
              <a:rPr lang="nb-NO" err="1"/>
              <a:t>of</a:t>
            </a:r>
            <a:r>
              <a:rPr lang="nb-NO"/>
              <a:t> test)</a:t>
            </a:r>
          </a:p>
          <a:p>
            <a:endParaRPr lang="nb-NO"/>
          </a:p>
          <a:p>
            <a:endParaRPr lang="nb-NO"/>
          </a:p>
          <a:p>
            <a:endParaRPr lang="nb-NO"/>
          </a:p>
          <a:p>
            <a:endParaRPr lang="nb-NO"/>
          </a:p>
          <a:p>
            <a:r>
              <a:rPr lang="nb-NO"/>
              <a:t>SQL </a:t>
            </a:r>
            <a:r>
              <a:rPr lang="nb-NO" err="1"/>
              <a:t>injection</a:t>
            </a:r>
            <a:endParaRPr lang="nb-NO"/>
          </a:p>
          <a:p>
            <a:r>
              <a:rPr lang="nb-NO" err="1"/>
              <a:t>Example</a:t>
            </a:r>
            <a:r>
              <a:rPr lang="nb-NO"/>
              <a:t> </a:t>
            </a:r>
            <a:r>
              <a:rPr lang="nb-NO" err="1"/>
              <a:t>of</a:t>
            </a:r>
            <a:r>
              <a:rPr lang="nb-NO"/>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a:t>Reflections concerning security</a:t>
            </a:r>
            <a:endParaRPr lang="nb-NO"/>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vert="horz" lIns="91440" tIns="45720" rIns="91440" bIns="45720" rtlCol="0" anchor="t">
            <a:normAutofit/>
          </a:bodyPr>
          <a:lstStyle/>
          <a:p>
            <a:r>
              <a:rPr lang="en-US">
                <a:cs typeface="Calibri"/>
              </a:rPr>
              <a:t>We ran various security tests that all resulted positive as in being secure. </a:t>
            </a:r>
            <a:endParaRPr lang="en-US"/>
          </a:p>
          <a:p>
            <a:r>
              <a:rPr lang="en-US">
                <a:cs typeface="Calibri"/>
              </a:rPr>
              <a:t>We have also gone through all the steps and functionality we have in our page to see if there are any weakness.</a:t>
            </a:r>
          </a:p>
          <a:p>
            <a:r>
              <a:rPr lang="en-US">
                <a:cs typeface="Calibri"/>
              </a:rPr>
              <a:t>We have used well known packages and modules that protects against the most common security challenges. They were chosen from the start so we could follow the "build security in" thinking.</a:t>
            </a:r>
          </a:p>
          <a:p>
            <a:r>
              <a:rPr lang="en-US">
                <a:cs typeface="Calibri"/>
              </a:rPr>
              <a:t>We made sure we started the coding and development with the security in mind for every extra feature that was added.</a:t>
            </a:r>
          </a:p>
        </p:txBody>
      </p:sp>
    </p:spTree>
    <p:extLst>
      <p:ext uri="{BB962C8B-B14F-4D97-AF65-F5344CB8AC3E}">
        <p14:creationId xmlns:p14="http://schemas.microsoft.com/office/powerpoint/2010/main" val="240493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pic>
        <p:nvPicPr>
          <p:cNvPr id="6" name="Bilde 5" descr="Et bilde som inneholder tekst&#10;&#10;Automatisk generert beskrivelse">
            <a:extLst>
              <a:ext uri="{FF2B5EF4-FFF2-40B4-BE49-F238E27FC236}">
                <a16:creationId xmlns:a16="http://schemas.microsoft.com/office/drawing/2014/main" id="{427BCB04-540E-9F40-B0C0-10B5B7D81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6" y="2322692"/>
            <a:ext cx="5129213" cy="3823691"/>
          </a:xfrm>
          <a:prstGeom prst="rect">
            <a:avLst/>
          </a:prstGeom>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a:t>W</a:t>
            </a:r>
            <a:r>
              <a:rPr lang="nb-US"/>
              <a:t>e chose the task of creating an online banking application</a:t>
            </a:r>
          </a:p>
          <a:p>
            <a:r>
              <a:rPr lang="nb-US"/>
              <a:t>Communcation and meetings were done using Discord</a:t>
            </a:r>
          </a:p>
          <a:p>
            <a:r>
              <a:rPr lang="nb-US"/>
              <a:t>GitHub was used to create seperate branches and collaborate on the master branch for the code and other files in the project</a:t>
            </a:r>
            <a:endParaRPr lang="en-US"/>
          </a:p>
          <a:p>
            <a:pPr lvl="1"/>
            <a:r>
              <a:rPr lang="en-US" b="1"/>
              <a:t>https://github.com/jkunnas58/dat250_netbank_fall_2020</a:t>
            </a:r>
            <a:endParaRPr lang="nb-US" b="1"/>
          </a:p>
          <a:p>
            <a:r>
              <a:rPr lang="nb-US"/>
              <a:t>The finished website was hosted on Heroku</a:t>
            </a:r>
            <a:endParaRPr lang="en-US"/>
          </a:p>
          <a:p>
            <a:pPr lvl="1"/>
            <a:r>
              <a:rPr lang="en-US" b="1"/>
              <a:t>https://dat250-netbank.herokuapp.com</a:t>
            </a:r>
            <a:endParaRPr lang="nb-US" b="1"/>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vert="horz" lIns="91440" tIns="45720" rIns="91440" bIns="45720" rtlCol="0" anchor="t">
            <a:normAutofit/>
          </a:bodyPr>
          <a:lstStyle/>
          <a:p>
            <a:r>
              <a:rPr lang="en-US"/>
              <a:t>Register user with 100-1000 dollars</a:t>
            </a:r>
          </a:p>
          <a:p>
            <a:r>
              <a:rPr lang="en-US"/>
              <a:t>Log in to personalized site.</a:t>
            </a:r>
          </a:p>
          <a:p>
            <a:pPr lvl="1"/>
            <a:r>
              <a:rPr lang="en-US"/>
              <a:t>View how much money you have in your account</a:t>
            </a:r>
            <a:endParaRPr lang="en-US">
              <a:cs typeface="Calibri"/>
            </a:endParaRPr>
          </a:p>
          <a:p>
            <a:pPr lvl="1"/>
            <a:r>
              <a:rPr lang="en-US"/>
              <a:t>View account number</a:t>
            </a:r>
          </a:p>
          <a:p>
            <a:pPr lvl="1"/>
            <a:r>
              <a:rPr lang="en-US"/>
              <a:t>Select account number to send to</a:t>
            </a:r>
          </a:p>
          <a:p>
            <a:pPr lvl="1"/>
            <a:r>
              <a:rPr lang="en-US"/>
              <a:t>Select amount to send</a:t>
            </a:r>
          </a:p>
          <a:p>
            <a:pPr lvl="1"/>
            <a:r>
              <a:rPr lang="en-US"/>
              <a:t>Verify sending by entering username and password again</a:t>
            </a:r>
          </a:p>
          <a:p>
            <a:pPr lvl="1"/>
            <a:r>
              <a:rPr lang="en-US"/>
              <a:t>Logout</a:t>
            </a:r>
          </a:p>
          <a:p>
            <a:pPr marL="0" indent="0">
              <a:buNone/>
            </a:pPr>
            <a:endParaRPr lang="en-US"/>
          </a:p>
          <a:p>
            <a:pPr lvl="1"/>
            <a:endParaRPr lang="en-US"/>
          </a:p>
          <a:p>
            <a:pPr marL="457200" lvl="1" indent="0">
              <a:buNone/>
            </a:pPr>
            <a:endParaRPr lang="en-US"/>
          </a:p>
          <a:p>
            <a:endParaRPr lang="en-US"/>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a:t>Application can be run locally by running the “start_app.bat” file on Windows systems or use the commands in the “</a:t>
            </a:r>
            <a:r>
              <a:rPr lang="en-US" err="1"/>
              <a:t>start_app_mac</a:t>
            </a:r>
            <a:r>
              <a:rPr lang="en-US"/>
              <a:t>” on IOS.</a:t>
            </a:r>
          </a:p>
          <a:p>
            <a:endParaRPr lang="en-US"/>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a:t>The database used is SQLite and handled via the </a:t>
            </a:r>
            <a:r>
              <a:rPr lang="en-US" err="1"/>
              <a:t>SQLAlchemy</a:t>
            </a:r>
            <a:r>
              <a:rPr lang="en-US"/>
              <a:t> python module.</a:t>
            </a:r>
          </a:p>
          <a:p>
            <a:r>
              <a:rPr lang="en-US"/>
              <a:t>“</a:t>
            </a:r>
            <a:r>
              <a:rPr lang="en-US" err="1"/>
              <a:t>database.db</a:t>
            </a:r>
            <a:r>
              <a:rPr lang="en-US"/>
              <a:t>” is stored under the </a:t>
            </a:r>
            <a:r>
              <a:rPr lang="en-US" err="1"/>
              <a:t>netbank</a:t>
            </a:r>
            <a:r>
              <a:rPr lang="en-US"/>
              <a:t> folder, added to the project in the __init__.py and initiated in the routes.py script.</a:t>
            </a:r>
          </a:p>
          <a:p>
            <a:endParaRPr lang="en-US"/>
          </a:p>
          <a:p>
            <a:r>
              <a:rPr lang="en-US"/>
              <a:t>For production the SQLite database was swapped with PostgreSQL because Heroku is not persistent for SQLite, but is for PostgreSQL</a:t>
            </a:r>
          </a:p>
          <a:p>
            <a:pPr lvl="1"/>
            <a:r>
              <a:rPr lang="en-US"/>
              <a:t>This was performed following the tutorial from Magnus Book </a:t>
            </a:r>
            <a:br>
              <a:rPr lang="en-US"/>
            </a:br>
            <a:endParaRPr lang="en-US"/>
          </a:p>
          <a:p>
            <a:endParaRPr lang="en-US"/>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vert="horz" lIns="91440" tIns="45720" rIns="91440" bIns="45720" rtlCol="0" anchor="t">
            <a:normAutofit/>
          </a:bodyPr>
          <a:lstStyle/>
          <a:p>
            <a:r>
              <a:rPr lang="en-US"/>
              <a:t>A threat model, is defined as ’’a process that reviews the security of any connected system, identifies problem areas, and determines the risk associated with each area.’’</a:t>
            </a:r>
          </a:p>
          <a:p>
            <a:r>
              <a:rPr lang="en-US"/>
              <a:t>For our webpage, we did an initial threat model, and then continuously improved the model as new potential issues came up while developing new features.</a:t>
            </a:r>
            <a:endParaRPr lang="en-US">
              <a:cs typeface="Calibri"/>
            </a:endParaRP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B9FE9D6B22AB40A70A62EDCA57E8A2" ma:contentTypeVersion="2" ma:contentTypeDescription="Create a new document." ma:contentTypeScope="" ma:versionID="f293a013c5442407491754b87d5c2097">
  <xsd:schema xmlns:xsd="http://www.w3.org/2001/XMLSchema" xmlns:xs="http://www.w3.org/2001/XMLSchema" xmlns:p="http://schemas.microsoft.com/office/2006/metadata/properties" xmlns:ns2="203c6a1c-efe1-4a0e-8a52-cff45da892be" targetNamespace="http://schemas.microsoft.com/office/2006/metadata/properties" ma:root="true" ma:fieldsID="a1ea11335cfb2dbb53527f3e1c2f57af" ns2:_="">
    <xsd:import namespace="203c6a1c-efe1-4a0e-8a52-cff45da892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3c6a1c-efe1-4a0e-8a52-cff45da892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87EF3F-2A7D-4BD1-BD55-46E06557EDA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987010-3600-491C-A7D4-A90FF6F5DDA6}">
  <ds:schemaRefs>
    <ds:schemaRef ds:uri="http://schemas.microsoft.com/sharepoint/v3/contenttype/forms"/>
  </ds:schemaRefs>
</ds:datastoreItem>
</file>

<file path=customXml/itemProps3.xml><?xml version="1.0" encoding="utf-8"?>
<ds:datastoreItem xmlns:ds="http://schemas.openxmlformats.org/officeDocument/2006/customXml" ds:itemID="{1E47D42C-1548-450D-9F3F-ABA484D6382C}">
  <ds:schemaRefs>
    <ds:schemaRef ds:uri="203c6a1c-efe1-4a0e-8a52-cff45da892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Security testing of our application</vt:lpstr>
      <vt:lpstr>Security testing of our application </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revision>1</cp:revision>
  <dcterms:created xsi:type="dcterms:W3CDTF">2020-10-06T20:46:21Z</dcterms:created>
  <dcterms:modified xsi:type="dcterms:W3CDTF">2020-10-25T20:49:43Z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0x010100ABB9FE9D6B22AB40A70A62EDCA57E8A2</vt:lpwstr>
  </property>
</Properties>
</file>