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8"/>
    <p:restoredTop sz="86761"/>
  </p:normalViewPr>
  <p:slideViewPr>
    <p:cSldViewPr snapToGrid="0" snapToObjects="1" showGuides="1">
      <p:cViewPr varScale="1">
        <p:scale>
          <a:sx n="106" d="100"/>
          <a:sy n="106" d="100"/>
        </p:scale>
        <p:origin x="520" y="184"/>
      </p:cViewPr>
      <p:guideLst>
        <p:guide orient="horz" pos="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FB8AC-39EB-3449-B894-4E2BC4C4F62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46D01-4529-AC44-AA69-3BD133740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arks.org</a:t>
            </a:r>
            <a:r>
              <a:rPr lang="en-US" dirty="0"/>
              <a:t>/wp-admin, should be 400 x 100 pixels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46D01-4529-AC44-AA69-3BD1337401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0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5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1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0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7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4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8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3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314EC6-F003-6147-A417-DB5DC347133D}"/>
              </a:ext>
            </a:extLst>
          </p:cNvPr>
          <p:cNvSpPr txBox="1"/>
          <p:nvPr/>
        </p:nvSpPr>
        <p:spPr>
          <a:xfrm>
            <a:off x="2117558" y="5570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28D51C-8B99-BC45-BDBD-ABD3AB4CA3A5}"/>
              </a:ext>
            </a:extLst>
          </p:cNvPr>
          <p:cNvGrpSpPr/>
          <p:nvPr/>
        </p:nvGrpSpPr>
        <p:grpSpPr>
          <a:xfrm>
            <a:off x="1073835" y="76200"/>
            <a:ext cx="10044330" cy="1863906"/>
            <a:chOff x="980544" y="2227306"/>
            <a:chExt cx="10044330" cy="186390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261F45A-D68B-E245-B655-81C9727BDE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20854" t="19838" r="20480" b="21494"/>
            <a:stretch/>
          </p:blipFill>
          <p:spPr>
            <a:xfrm>
              <a:off x="980544" y="2227306"/>
              <a:ext cx="1866198" cy="186390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E1669E-0F14-DE4D-A2D5-C0644B5F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58774" y="2522554"/>
              <a:ext cx="8166100" cy="13970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712AD9-7F9C-154B-874B-29814ED245AC}"/>
              </a:ext>
            </a:extLst>
          </p:cNvPr>
          <p:cNvSpPr txBox="1"/>
          <p:nvPr/>
        </p:nvSpPr>
        <p:spPr>
          <a:xfrm>
            <a:off x="664757" y="2217289"/>
            <a:ext cx="10943637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Visit us, follow us, and subscribe to our newsletter!</a:t>
            </a:r>
          </a:p>
          <a:p>
            <a:endParaRPr lang="en-US" sz="4000" dirty="0"/>
          </a:p>
          <a:p>
            <a:r>
              <a:rPr lang="en-US" sz="4000" dirty="0"/>
              <a:t>  Web:                     </a:t>
            </a:r>
            <a:r>
              <a:rPr lang="en-US" sz="4400" dirty="0" err="1">
                <a:solidFill>
                  <a:schemeClr val="accent1"/>
                </a:solidFill>
              </a:rPr>
              <a:t>arks.org</a:t>
            </a:r>
            <a:endParaRPr lang="en-US" sz="4000" dirty="0"/>
          </a:p>
          <a:p>
            <a:r>
              <a:rPr lang="en-US" sz="4000" dirty="0"/>
              <a:t>  Twitter:                @</a:t>
            </a:r>
            <a:r>
              <a:rPr lang="en-US" sz="4000" dirty="0" err="1"/>
              <a:t>arks_org</a:t>
            </a:r>
            <a:endParaRPr lang="en-US" sz="4000" dirty="0"/>
          </a:p>
          <a:p>
            <a:r>
              <a:rPr lang="en-US" sz="4000" dirty="0"/>
              <a:t>  Email forums:     </a:t>
            </a:r>
            <a:r>
              <a:rPr lang="en-US" sz="4000" dirty="0" err="1"/>
              <a:t>arks-forum@googlegroups.com</a:t>
            </a:r>
            <a:endParaRPr lang="en-US" sz="4000" dirty="0"/>
          </a:p>
          <a:p>
            <a:r>
              <a:rPr lang="en-US" sz="4000" dirty="0"/>
              <a:t>                                </a:t>
            </a:r>
            <a:r>
              <a:rPr lang="en-US" sz="4000" dirty="0" err="1"/>
              <a:t>arks-forum-fr@framalistes.org</a:t>
            </a:r>
            <a:r>
              <a:rPr lang="en-US" sz="4000" dirty="0"/>
              <a:t>  🇫🇷</a:t>
            </a:r>
          </a:p>
        </p:txBody>
      </p:sp>
    </p:spTree>
    <p:extLst>
      <p:ext uri="{BB962C8B-B14F-4D97-AF65-F5344CB8AC3E}">
        <p14:creationId xmlns:p14="http://schemas.microsoft.com/office/powerpoint/2010/main" val="310252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26612</TotalTime>
  <Words>55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Kunze</dc:creator>
  <cp:lastModifiedBy>John Kunze</cp:lastModifiedBy>
  <cp:revision>63</cp:revision>
  <cp:lastPrinted>2021-01-15T20:39:12Z</cp:lastPrinted>
  <dcterms:created xsi:type="dcterms:W3CDTF">2020-11-11T04:53:45Z</dcterms:created>
  <dcterms:modified xsi:type="dcterms:W3CDTF">2021-01-21T17:52:22Z</dcterms:modified>
</cp:coreProperties>
</file>