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71" r:id="rId2"/>
    <p:sldId id="265" r:id="rId3"/>
    <p:sldId id="269" r:id="rId4"/>
    <p:sldId id="270" r:id="rId5"/>
    <p:sldId id="268" r:id="rId6"/>
    <p:sldId id="263" r:id="rId7"/>
    <p:sldId id="264" r:id="rId8"/>
    <p:sldId id="267" r:id="rId9"/>
    <p:sldId id="266" r:id="rId10"/>
    <p:sldId id="262" r:id="rId11"/>
    <p:sldId id="257" r:id="rId12"/>
    <p:sldId id="261" r:id="rId13"/>
    <p:sldId id="260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9"/>
    <p:restoredTop sz="86803"/>
  </p:normalViewPr>
  <p:slideViewPr>
    <p:cSldViewPr snapToGrid="0" snapToObjects="1" showGuides="1">
      <p:cViewPr varScale="1">
        <p:scale>
          <a:sx n="110" d="100"/>
          <a:sy n="110" d="100"/>
        </p:scale>
        <p:origin x="864" y="184"/>
      </p:cViewPr>
      <p:guideLst>
        <p:guide orient="horz" pos="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FB8AC-39EB-3449-B894-4E2BC4C4F620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46D01-4529-AC44-AA69-3BD133740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6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arks.org</a:t>
            </a:r>
            <a:r>
              <a:rPr lang="en-US" dirty="0"/>
              <a:t>/wp-admin, should be 400 x 100 pixels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46D01-4529-AC44-AA69-3BD1337401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07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 size for </a:t>
            </a:r>
            <a:r>
              <a:rPr lang="en-US" dirty="0" err="1"/>
              <a:t>arks.org</a:t>
            </a:r>
            <a:r>
              <a:rPr lang="en-US" dirty="0"/>
              <a:t> icon:  512 x 512 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46D01-4529-AC44-AA69-3BD1337401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69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 size for </a:t>
            </a:r>
            <a:r>
              <a:rPr lang="en-US" dirty="0" err="1"/>
              <a:t>arks.org</a:t>
            </a:r>
            <a:r>
              <a:rPr lang="en-US" dirty="0"/>
              <a:t> icon:  512 x 512 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46D01-4529-AC44-AA69-3BD1337401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0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n2t.net/ark:/13030/qt40f9d3h0  Scientific paper (</a:t>
            </a:r>
            <a:r>
              <a:rPr lang="en-US" dirty="0" err="1"/>
              <a:t>eschol</a:t>
            </a:r>
            <a:r>
              <a:rPr lang="en-US" dirty="0"/>
              <a:t>)</a:t>
            </a:r>
          </a:p>
          <a:p>
            <a:r>
              <a:rPr lang="en-US" dirty="0"/>
              <a:t>violin</a:t>
            </a:r>
          </a:p>
          <a:p>
            <a:r>
              <a:rPr lang="en-US" dirty="0"/>
              <a:t>genealogical record</a:t>
            </a:r>
          </a:p>
          <a:p>
            <a:r>
              <a:rPr lang="en-US" dirty="0"/>
              <a:t>scanned book (IA)</a:t>
            </a:r>
          </a:p>
          <a:p>
            <a:r>
              <a:rPr lang="en-US" dirty="0"/>
              <a:t>historic photo (</a:t>
            </a:r>
            <a:r>
              <a:rPr lang="en-US" dirty="0" err="1"/>
              <a:t>calisphere</a:t>
            </a:r>
            <a:r>
              <a:rPr lang="en-US" dirty="0"/>
              <a:t>)</a:t>
            </a:r>
          </a:p>
          <a:p>
            <a:r>
              <a:rPr lang="en-US" dirty="0"/>
              <a:t>plant specimen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46D01-4529-AC44-AA69-3BD1337401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25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 size for </a:t>
            </a:r>
            <a:r>
              <a:rPr lang="en-US" dirty="0" err="1"/>
              <a:t>arks.org</a:t>
            </a:r>
            <a:r>
              <a:rPr lang="en-US" dirty="0"/>
              <a:t> icon:  512 x 512 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46D01-4529-AC44-AA69-3BD1337401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38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arks.org</a:t>
            </a:r>
            <a:r>
              <a:rPr lang="en-US" dirty="0"/>
              <a:t>/wp-admin, should be 400 x 100 pixels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46D01-4529-AC44-AA69-3BD1337401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66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arks.org</a:t>
            </a:r>
            <a:r>
              <a:rPr lang="en-US" dirty="0"/>
              <a:t>/wp-admin, should be 400 x 100 pixels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46D01-4529-AC44-AA69-3BD1337401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74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arks.org</a:t>
            </a:r>
            <a:r>
              <a:rPr lang="en-US" dirty="0"/>
              <a:t>/wp-admin, should be 400 x 100 pixels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46D01-4529-AC44-AA69-3BD1337401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5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 size for </a:t>
            </a:r>
            <a:r>
              <a:rPr lang="en-US" dirty="0" err="1"/>
              <a:t>arks.org</a:t>
            </a:r>
            <a:r>
              <a:rPr lang="en-US" dirty="0"/>
              <a:t> icon:  512 x 512 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46D01-4529-AC44-AA69-3BD1337401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34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E9A0-615B-DC4B-8734-FCC8ECBA2D52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4C5F-B17E-1A43-BF1C-F3BF6905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5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E9A0-615B-DC4B-8734-FCC8ECBA2D52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4C5F-B17E-1A43-BF1C-F3BF6905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1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E9A0-615B-DC4B-8734-FCC8ECBA2D52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4C5F-B17E-1A43-BF1C-F3BF6905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E9A0-615B-DC4B-8734-FCC8ECBA2D52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4C5F-B17E-1A43-BF1C-F3BF6905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8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E9A0-615B-DC4B-8734-FCC8ECBA2D52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4C5F-B17E-1A43-BF1C-F3BF6905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5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E9A0-615B-DC4B-8734-FCC8ECBA2D52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4C5F-B17E-1A43-BF1C-F3BF6905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0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E9A0-615B-DC4B-8734-FCC8ECBA2D52}" type="datetimeFigureOut">
              <a:rPr lang="en-US" smtClean="0"/>
              <a:t>1/21/21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4C5F-B17E-1A43-BF1C-F3BF6905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7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E9A0-615B-DC4B-8734-FCC8ECBA2D52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4C5F-B17E-1A43-BF1C-F3BF6905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4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E9A0-615B-DC4B-8734-FCC8ECBA2D52}" type="datetimeFigureOut">
              <a:rPr lang="en-US" smtClean="0"/>
              <a:t>1/21/21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4C5F-B17E-1A43-BF1C-F3BF6905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8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E9A0-615B-DC4B-8734-FCC8ECBA2D52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4C5F-B17E-1A43-BF1C-F3BF6905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4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E9A0-615B-DC4B-8734-FCC8ECBA2D52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4C5F-B17E-1A43-BF1C-F3BF6905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3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2E9A0-615B-DC4B-8734-FCC8ECBA2D52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F4C5F-B17E-1A43-BF1C-F3BF6905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314EC6-F003-6147-A417-DB5DC347133D}"/>
              </a:ext>
            </a:extLst>
          </p:cNvPr>
          <p:cNvSpPr txBox="1"/>
          <p:nvPr/>
        </p:nvSpPr>
        <p:spPr>
          <a:xfrm>
            <a:off x="2117558" y="5570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28D51C-8B99-BC45-BDBD-ABD3AB4CA3A5}"/>
              </a:ext>
            </a:extLst>
          </p:cNvPr>
          <p:cNvGrpSpPr/>
          <p:nvPr/>
        </p:nvGrpSpPr>
        <p:grpSpPr>
          <a:xfrm>
            <a:off x="1073835" y="76200"/>
            <a:ext cx="10044330" cy="1863906"/>
            <a:chOff x="980544" y="2227306"/>
            <a:chExt cx="10044330" cy="186390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261F45A-D68B-E245-B655-81C9727BDE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l="20854" t="19838" r="20480" b="21494"/>
            <a:stretch/>
          </p:blipFill>
          <p:spPr>
            <a:xfrm>
              <a:off x="980544" y="2227306"/>
              <a:ext cx="1866198" cy="186390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1E1669E-0F14-DE4D-A2D5-C0644B5F8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58774" y="2522554"/>
              <a:ext cx="8166100" cy="13970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9712AD9-7F9C-154B-874B-29814ED245AC}"/>
              </a:ext>
            </a:extLst>
          </p:cNvPr>
          <p:cNvSpPr txBox="1"/>
          <p:nvPr/>
        </p:nvSpPr>
        <p:spPr>
          <a:xfrm>
            <a:off x="664757" y="2217289"/>
            <a:ext cx="10943637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Visit us, follow us, and subscribe to our newsletter!</a:t>
            </a:r>
          </a:p>
          <a:p>
            <a:endParaRPr lang="en-US" sz="4000" dirty="0"/>
          </a:p>
          <a:p>
            <a:r>
              <a:rPr lang="en-US" sz="4000" dirty="0"/>
              <a:t>  Web:                     </a:t>
            </a:r>
            <a:r>
              <a:rPr lang="en-US" sz="4400" dirty="0" err="1">
                <a:solidFill>
                  <a:schemeClr val="accent1"/>
                </a:solidFill>
              </a:rPr>
              <a:t>arks.org</a:t>
            </a:r>
            <a:endParaRPr lang="en-US" sz="4000" dirty="0"/>
          </a:p>
          <a:p>
            <a:r>
              <a:rPr lang="en-US" sz="4000" dirty="0"/>
              <a:t>  Twitter:                @</a:t>
            </a:r>
            <a:r>
              <a:rPr lang="en-US" sz="4000" dirty="0" err="1"/>
              <a:t>arks_org</a:t>
            </a:r>
            <a:endParaRPr lang="en-US" sz="4000" dirty="0"/>
          </a:p>
          <a:p>
            <a:r>
              <a:rPr lang="en-US" sz="4000" dirty="0"/>
              <a:t>  Email forums:     </a:t>
            </a:r>
            <a:r>
              <a:rPr lang="en-US" sz="4000" dirty="0" err="1"/>
              <a:t>arks-forum@googlegroups.com</a:t>
            </a:r>
            <a:endParaRPr lang="en-US" sz="4000" dirty="0"/>
          </a:p>
          <a:p>
            <a:r>
              <a:rPr lang="en-US" sz="4000" dirty="0"/>
              <a:t>                                </a:t>
            </a:r>
            <a:r>
              <a:rPr lang="en-US" sz="4000" dirty="0" err="1"/>
              <a:t>arks-forum-fr@framalistes.org</a:t>
            </a:r>
            <a:r>
              <a:rPr lang="en-US" sz="4000" dirty="0"/>
              <a:t>  🇫🇷</a:t>
            </a:r>
          </a:p>
        </p:txBody>
      </p:sp>
    </p:spTree>
    <p:extLst>
      <p:ext uri="{BB962C8B-B14F-4D97-AF65-F5344CB8AC3E}">
        <p14:creationId xmlns:p14="http://schemas.microsoft.com/office/powerpoint/2010/main" val="3102521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E5D14F-333D-CE4D-9BE0-7126E42785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20854" t="19838" r="20480" b="21494"/>
          <a:stretch/>
        </p:blipFill>
        <p:spPr>
          <a:xfrm>
            <a:off x="2962052" y="50718"/>
            <a:ext cx="6501384" cy="650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62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CF1C97-0B27-F14C-A570-5F2C3DD47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54" t="19838" r="20480" b="21494"/>
          <a:stretch/>
        </p:blipFill>
        <p:spPr>
          <a:xfrm>
            <a:off x="2857661" y="1159563"/>
            <a:ext cx="2493457" cy="24934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BB4A46-A51D-B94A-B187-F0E4C539F70B}"/>
              </a:ext>
            </a:extLst>
          </p:cNvPr>
          <p:cNvSpPr txBox="1"/>
          <p:nvPr/>
        </p:nvSpPr>
        <p:spPr>
          <a:xfrm>
            <a:off x="2095891" y="1016579"/>
            <a:ext cx="533800" cy="11079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7200" dirty="0"/>
              <a:t>A</a:t>
            </a:r>
            <a:endParaRPr lang="en-US" sz="6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B3CA3-5432-A047-8FBA-3F9BC555EC8B}"/>
              </a:ext>
            </a:extLst>
          </p:cNvPr>
          <p:cNvSpPr txBox="1"/>
          <p:nvPr/>
        </p:nvSpPr>
        <p:spPr>
          <a:xfrm>
            <a:off x="2108478" y="1806933"/>
            <a:ext cx="501740" cy="11079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7200" dirty="0"/>
              <a:t>R</a:t>
            </a:r>
            <a:endParaRPr lang="en-US" sz="6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A66EAF-D417-CB44-8F09-1B70A504EA7D}"/>
              </a:ext>
            </a:extLst>
          </p:cNvPr>
          <p:cNvSpPr txBox="1"/>
          <p:nvPr/>
        </p:nvSpPr>
        <p:spPr>
          <a:xfrm>
            <a:off x="2118640" y="2618552"/>
            <a:ext cx="479298" cy="11079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7200" dirty="0"/>
              <a:t>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EFFAAD-48E2-C941-8478-3DEB940B7860}"/>
              </a:ext>
            </a:extLst>
          </p:cNvPr>
          <p:cNvSpPr txBox="1"/>
          <p:nvPr/>
        </p:nvSpPr>
        <p:spPr>
          <a:xfrm>
            <a:off x="2089927" y="3420185"/>
            <a:ext cx="3255699" cy="11079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7200" spc="300" dirty="0"/>
              <a:t>Alliance</a:t>
            </a:r>
          </a:p>
        </p:txBody>
      </p:sp>
    </p:spTree>
    <p:extLst>
      <p:ext uri="{BB962C8B-B14F-4D97-AF65-F5344CB8AC3E}">
        <p14:creationId xmlns:p14="http://schemas.microsoft.com/office/powerpoint/2010/main" val="3574762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CF1C97-0B27-F14C-A570-5F2C3DD479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20854" t="19838" r="20480" b="21494"/>
          <a:stretch/>
        </p:blipFill>
        <p:spPr>
          <a:xfrm>
            <a:off x="2828142" y="1159563"/>
            <a:ext cx="2493457" cy="2493457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BB4A46-A51D-B94A-B187-F0E4C539F70B}"/>
              </a:ext>
            </a:extLst>
          </p:cNvPr>
          <p:cNvSpPr txBox="1"/>
          <p:nvPr/>
        </p:nvSpPr>
        <p:spPr>
          <a:xfrm>
            <a:off x="2095891" y="1016579"/>
            <a:ext cx="533800" cy="11079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7200" dirty="0">
                <a:solidFill>
                  <a:schemeClr val="accent4">
                    <a:lumMod val="75000"/>
                  </a:schemeClr>
                </a:solidFill>
              </a:rPr>
              <a:t>A</a:t>
            </a:r>
            <a:endParaRPr lang="en-US" sz="6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B3CA3-5432-A047-8FBA-3F9BC555EC8B}"/>
              </a:ext>
            </a:extLst>
          </p:cNvPr>
          <p:cNvSpPr txBox="1"/>
          <p:nvPr/>
        </p:nvSpPr>
        <p:spPr>
          <a:xfrm>
            <a:off x="2108478" y="1806933"/>
            <a:ext cx="501740" cy="11079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7200" dirty="0">
                <a:solidFill>
                  <a:schemeClr val="accent4">
                    <a:lumMod val="75000"/>
                  </a:schemeClr>
                </a:solidFill>
              </a:rPr>
              <a:t>R</a:t>
            </a:r>
            <a:endParaRPr lang="en-US" sz="6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A66EAF-D417-CB44-8F09-1B70A504EA7D}"/>
              </a:ext>
            </a:extLst>
          </p:cNvPr>
          <p:cNvSpPr txBox="1"/>
          <p:nvPr/>
        </p:nvSpPr>
        <p:spPr>
          <a:xfrm>
            <a:off x="2118640" y="2618552"/>
            <a:ext cx="479298" cy="11079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7200" dirty="0">
                <a:solidFill>
                  <a:schemeClr val="accent4">
                    <a:lumMod val="75000"/>
                  </a:schemeClr>
                </a:solidFill>
              </a:rPr>
              <a:t>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EFFAAD-48E2-C941-8478-3DEB940B7860}"/>
              </a:ext>
            </a:extLst>
          </p:cNvPr>
          <p:cNvSpPr txBox="1"/>
          <p:nvPr/>
        </p:nvSpPr>
        <p:spPr>
          <a:xfrm>
            <a:off x="2089927" y="3420185"/>
            <a:ext cx="3563476" cy="11079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7200" spc="600" dirty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en-US" sz="7200" spc="600" dirty="0"/>
              <a:t>lliance</a:t>
            </a:r>
          </a:p>
        </p:txBody>
      </p:sp>
    </p:spTree>
    <p:extLst>
      <p:ext uri="{BB962C8B-B14F-4D97-AF65-F5344CB8AC3E}">
        <p14:creationId xmlns:p14="http://schemas.microsoft.com/office/powerpoint/2010/main" val="2640220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8BB4723-CCA5-B841-AC5D-D1A1B9F2ADBE}"/>
              </a:ext>
            </a:extLst>
          </p:cNvPr>
          <p:cNvGrpSpPr/>
          <p:nvPr/>
        </p:nvGrpSpPr>
        <p:grpSpPr>
          <a:xfrm>
            <a:off x="1181451" y="1835789"/>
            <a:ext cx="9740191" cy="1904649"/>
            <a:chOff x="1181451" y="1835789"/>
            <a:chExt cx="9740191" cy="19046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FCF1C97-0B27-F14C-A570-5F2C3DD479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854" t="19838" r="20480" b="21494"/>
            <a:stretch/>
          </p:blipFill>
          <p:spPr>
            <a:xfrm>
              <a:off x="1181451" y="1835789"/>
              <a:ext cx="1866549" cy="1866549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94759C8-36A0-0749-BF7E-2B573D730FE7}"/>
                </a:ext>
              </a:extLst>
            </p:cNvPr>
            <p:cNvSpPr txBox="1"/>
            <p:nvPr/>
          </p:nvSpPr>
          <p:spPr>
            <a:xfrm>
              <a:off x="3276600" y="1878390"/>
              <a:ext cx="764504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/>
                <a:t>ARK Alliance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002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CF1C97-0B27-F14C-A570-5F2C3DD47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54" t="19838" r="20480" b="21494"/>
          <a:stretch/>
        </p:blipFill>
        <p:spPr>
          <a:xfrm>
            <a:off x="4096512" y="1188720"/>
            <a:ext cx="402336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2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E5D14F-333D-CE4D-9BE0-7126E42785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20854" t="19838" r="20480" b="21494"/>
          <a:stretch/>
        </p:blipFill>
        <p:spPr>
          <a:xfrm>
            <a:off x="2962052" y="50718"/>
            <a:ext cx="6501384" cy="650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7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37697B5-3832-E34F-917E-CCF2B90893FB}"/>
              </a:ext>
            </a:extLst>
          </p:cNvPr>
          <p:cNvGrpSpPr/>
          <p:nvPr/>
        </p:nvGrpSpPr>
        <p:grpSpPr>
          <a:xfrm>
            <a:off x="2937799" y="42637"/>
            <a:ext cx="6525637" cy="6762688"/>
            <a:chOff x="2937799" y="42637"/>
            <a:chExt cx="6525637" cy="676268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911D33F-9C93-9745-AC9F-BB43942339C8}"/>
                </a:ext>
              </a:extLst>
            </p:cNvPr>
            <p:cNvSpPr/>
            <p:nvPr/>
          </p:nvSpPr>
          <p:spPr>
            <a:xfrm>
              <a:off x="2937799" y="42637"/>
              <a:ext cx="6501384" cy="65013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4E5D14F-333D-CE4D-9BE0-7126E42785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l="20854" t="19838" r="20480" b="21494"/>
            <a:stretch/>
          </p:blipFill>
          <p:spPr>
            <a:xfrm>
              <a:off x="2962052" y="303941"/>
              <a:ext cx="6501384" cy="6501384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47465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1544C4E-D733-794F-9BF2-651B4F3AFDF6}"/>
              </a:ext>
            </a:extLst>
          </p:cNvPr>
          <p:cNvGrpSpPr/>
          <p:nvPr/>
        </p:nvGrpSpPr>
        <p:grpSpPr>
          <a:xfrm>
            <a:off x="99743" y="2260214"/>
            <a:ext cx="11971595" cy="2379194"/>
            <a:chOff x="99743" y="2260214"/>
            <a:chExt cx="11971595" cy="2379194"/>
          </a:xfrm>
        </p:grpSpPr>
        <p:pic>
          <p:nvPicPr>
            <p:cNvPr id="2064" name="Picture 16">
              <a:extLst>
                <a:ext uri="{FF2B5EF4-FFF2-40B4-BE49-F238E27FC236}">
                  <a16:creationId xmlns:a16="http://schemas.microsoft.com/office/drawing/2014/main" id="{FC8E9ACB-D0B1-744F-B495-6D613AFBE4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42" t="3705" r="20496" b="5705"/>
            <a:stretch/>
          </p:blipFill>
          <p:spPr bwMode="auto">
            <a:xfrm>
              <a:off x="1925954" y="2261377"/>
              <a:ext cx="1122501" cy="2367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5E003DC5-019C-6D46-8B44-305100B935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3599" y="2272130"/>
              <a:ext cx="3713870" cy="235940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4F42A2CF-5712-A840-A59D-509D091DCE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2840" y="2260214"/>
              <a:ext cx="1828186" cy="2377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303F1B2A-8290-194E-A248-5A7B506A5B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" r="14546"/>
            <a:stretch/>
          </p:blipFill>
          <p:spPr bwMode="auto">
            <a:xfrm>
              <a:off x="8591026" y="2269796"/>
              <a:ext cx="1444678" cy="235940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AC7FBCD0-9F6E-D043-B26D-28CC88A912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6558" y="2269796"/>
              <a:ext cx="2024780" cy="2369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E3613C0-D6C9-BE40-963A-AC2147AEAF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274" r="2922" b="1"/>
            <a:stretch/>
          </p:blipFill>
          <p:spPr>
            <a:xfrm>
              <a:off x="99743" y="2269796"/>
              <a:ext cx="1774777" cy="23594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94082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E5D14F-333D-CE4D-9BE0-7126E42785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20854" t="19838" r="20480" b="21494"/>
          <a:stretch/>
        </p:blipFill>
        <p:spPr>
          <a:xfrm>
            <a:off x="2847817" y="180817"/>
            <a:ext cx="6496365" cy="6496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13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4DE8AAC-449B-C54F-9334-E3ECB603153A}"/>
              </a:ext>
            </a:extLst>
          </p:cNvPr>
          <p:cNvGrpSpPr/>
          <p:nvPr/>
        </p:nvGrpSpPr>
        <p:grpSpPr>
          <a:xfrm>
            <a:off x="2089927" y="1022929"/>
            <a:ext cx="3563476" cy="3505252"/>
            <a:chOff x="2089927" y="1022929"/>
            <a:chExt cx="3563476" cy="350525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FCF1C97-0B27-F14C-A570-5F2C3DD479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l="20854" t="19838" r="20480" b="21494"/>
            <a:stretch/>
          </p:blipFill>
          <p:spPr>
            <a:xfrm>
              <a:off x="2902981" y="1159563"/>
              <a:ext cx="2493457" cy="249345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BB4A46-A51D-B94A-B187-F0E4C539F70B}"/>
                </a:ext>
              </a:extLst>
            </p:cNvPr>
            <p:cNvSpPr txBox="1"/>
            <p:nvPr/>
          </p:nvSpPr>
          <p:spPr>
            <a:xfrm>
              <a:off x="2095891" y="1022929"/>
              <a:ext cx="559449" cy="1107996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7200" b="1" dirty="0"/>
                <a:t>A</a:t>
              </a:r>
              <a:endParaRPr lang="en-US" sz="66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3CA3-5432-A047-8FBA-3F9BC555EC8B}"/>
                </a:ext>
              </a:extLst>
            </p:cNvPr>
            <p:cNvSpPr txBox="1"/>
            <p:nvPr/>
          </p:nvSpPr>
          <p:spPr>
            <a:xfrm>
              <a:off x="2108478" y="1813283"/>
              <a:ext cx="519373" cy="1107996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7200" b="1" dirty="0"/>
                <a:t>R</a:t>
              </a:r>
              <a:endParaRPr lang="en-US" sz="6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A66EAF-D417-CB44-8F09-1B70A504EA7D}"/>
                </a:ext>
              </a:extLst>
            </p:cNvPr>
            <p:cNvSpPr txBox="1"/>
            <p:nvPr/>
          </p:nvSpPr>
          <p:spPr>
            <a:xfrm>
              <a:off x="2124990" y="2631252"/>
              <a:ext cx="504946" cy="1107996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7200" b="1" dirty="0"/>
                <a:t>K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EFFAAD-48E2-C941-8478-3DEB940B7860}"/>
                </a:ext>
              </a:extLst>
            </p:cNvPr>
            <p:cNvSpPr txBox="1"/>
            <p:nvPr/>
          </p:nvSpPr>
          <p:spPr>
            <a:xfrm>
              <a:off x="2089927" y="3420185"/>
              <a:ext cx="3563476" cy="1107996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7200" b="1" spc="600" dirty="0"/>
                <a:t>A</a:t>
              </a:r>
              <a:r>
                <a:rPr lang="en-US" sz="7200" spc="600" dirty="0"/>
                <a:t>lliance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34C07D-EAC6-3147-A02E-F16EB3A9B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281" y="1022930"/>
            <a:ext cx="2716318" cy="271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780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314EC6-F003-6147-A417-DB5DC347133D}"/>
              </a:ext>
            </a:extLst>
          </p:cNvPr>
          <p:cNvSpPr txBox="1"/>
          <p:nvPr/>
        </p:nvSpPr>
        <p:spPr>
          <a:xfrm>
            <a:off x="2117558" y="5570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254345A-7A7B-654E-90AC-790A19EEC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" y="112295"/>
            <a:ext cx="4740037" cy="247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A7A125-EC9A-BE49-BC97-40B94C125487}"/>
              </a:ext>
            </a:extLst>
          </p:cNvPr>
          <p:cNvSpPr txBox="1"/>
          <p:nvPr/>
        </p:nvSpPr>
        <p:spPr>
          <a:xfrm>
            <a:off x="0" y="2602879"/>
            <a:ext cx="4752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Iron blade from the time of the Roman Republic.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8DF25-7D25-1843-B0F4-48635A1B214A}"/>
              </a:ext>
            </a:extLst>
          </p:cNvPr>
          <p:cNvSpPr txBox="1"/>
          <p:nvPr/>
        </p:nvSpPr>
        <p:spPr>
          <a:xfrm>
            <a:off x="7539215" y="2289373"/>
            <a:ext cx="212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Eric Kansa, Open Context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EF0F22D-2A4B-CF48-A19D-6E1BB4638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039" y="1643813"/>
            <a:ext cx="3777495" cy="357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B001C4-FEC3-1144-BC60-20D354319224}"/>
              </a:ext>
            </a:extLst>
          </p:cNvPr>
          <p:cNvSpPr txBox="1"/>
          <p:nvPr/>
        </p:nvSpPr>
        <p:spPr>
          <a:xfrm>
            <a:off x="4273450" y="5822646"/>
            <a:ext cx="377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Smithsonian NMNH Biorepository sample.</a:t>
            </a:r>
          </a:p>
        </p:txBody>
      </p:sp>
    </p:spTree>
    <p:extLst>
      <p:ext uri="{BB962C8B-B14F-4D97-AF65-F5344CB8AC3E}">
        <p14:creationId xmlns:p14="http://schemas.microsoft.com/office/powerpoint/2010/main" val="106545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314EC6-F003-6147-A417-DB5DC347133D}"/>
              </a:ext>
            </a:extLst>
          </p:cNvPr>
          <p:cNvSpPr txBox="1"/>
          <p:nvPr/>
        </p:nvSpPr>
        <p:spPr>
          <a:xfrm>
            <a:off x="2117558" y="5570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28D51C-8B99-BC45-BDBD-ABD3AB4CA3A5}"/>
              </a:ext>
            </a:extLst>
          </p:cNvPr>
          <p:cNvGrpSpPr/>
          <p:nvPr/>
        </p:nvGrpSpPr>
        <p:grpSpPr>
          <a:xfrm>
            <a:off x="980544" y="2227306"/>
            <a:ext cx="10044330" cy="1863906"/>
            <a:chOff x="980544" y="2227306"/>
            <a:chExt cx="10044330" cy="186390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261F45A-D68B-E245-B655-81C9727BDE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l="20854" t="19838" r="20480" b="21494"/>
            <a:stretch/>
          </p:blipFill>
          <p:spPr>
            <a:xfrm>
              <a:off x="980544" y="2227306"/>
              <a:ext cx="1866198" cy="186390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1E1669E-0F14-DE4D-A2D5-C0644B5F8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58774" y="2522554"/>
              <a:ext cx="8166100" cy="139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551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8BB4723-CCA5-B841-AC5D-D1A1B9F2ADBE}"/>
              </a:ext>
            </a:extLst>
          </p:cNvPr>
          <p:cNvGrpSpPr/>
          <p:nvPr/>
        </p:nvGrpSpPr>
        <p:grpSpPr>
          <a:xfrm>
            <a:off x="1245246" y="1835789"/>
            <a:ext cx="9674565" cy="1901952"/>
            <a:chOff x="1245258" y="1835789"/>
            <a:chExt cx="9676384" cy="19046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FCF1C97-0B27-F14C-A570-5F2C3DD479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l="20854" t="19838" r="20480" b="21494"/>
            <a:stretch/>
          </p:blipFill>
          <p:spPr>
            <a:xfrm>
              <a:off x="1245258" y="1835789"/>
              <a:ext cx="1866549" cy="1866549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94759C8-36A0-0749-BF7E-2B573D730FE7}"/>
                </a:ext>
              </a:extLst>
            </p:cNvPr>
            <p:cNvSpPr txBox="1"/>
            <p:nvPr/>
          </p:nvSpPr>
          <p:spPr>
            <a:xfrm>
              <a:off x="3276600" y="1878390"/>
              <a:ext cx="764504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/>
                <a:t>ARK Alliance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6966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26612</TotalTime>
  <Words>215</Words>
  <Application>Microsoft Macintosh PowerPoint</Application>
  <PresentationFormat>Widescreen</PresentationFormat>
  <Paragraphs>46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Kunze</dc:creator>
  <cp:lastModifiedBy>John Kunze</cp:lastModifiedBy>
  <cp:revision>63</cp:revision>
  <cp:lastPrinted>2021-01-15T20:39:12Z</cp:lastPrinted>
  <dcterms:created xsi:type="dcterms:W3CDTF">2020-11-11T04:53:45Z</dcterms:created>
  <dcterms:modified xsi:type="dcterms:W3CDTF">2021-01-21T19:08:20Z</dcterms:modified>
</cp:coreProperties>
</file>