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BFA3C-1D9A-4286-A0DA-C0040DFB98DF}" v="27" dt="2021-04-13T16:29:04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Kurstedt" userId="42d754cc7d879360" providerId="LiveId" clId="{9A5BFA3C-1D9A-4286-A0DA-C0040DFB98DF}"/>
    <pc:docChg chg="custSel addSld modSld sldOrd">
      <pc:chgData name="Jacob Kurstedt" userId="42d754cc7d879360" providerId="LiveId" clId="{9A5BFA3C-1D9A-4286-A0DA-C0040DFB98DF}" dt="2021-04-13T16:38:13.436" v="3112" actId="20577"/>
      <pc:docMkLst>
        <pc:docMk/>
      </pc:docMkLst>
      <pc:sldChg chg="modSp mod">
        <pc:chgData name="Jacob Kurstedt" userId="42d754cc7d879360" providerId="LiveId" clId="{9A5BFA3C-1D9A-4286-A0DA-C0040DFB98DF}" dt="2021-04-13T16:13:15.958" v="1015" actId="20577"/>
        <pc:sldMkLst>
          <pc:docMk/>
          <pc:sldMk cId="1925306857" sldId="259"/>
        </pc:sldMkLst>
        <pc:spChg chg="mod">
          <ac:chgData name="Jacob Kurstedt" userId="42d754cc7d879360" providerId="LiveId" clId="{9A5BFA3C-1D9A-4286-A0DA-C0040DFB98DF}" dt="2021-04-13T16:13:15.958" v="1015" actId="20577"/>
          <ac:spMkLst>
            <pc:docMk/>
            <pc:sldMk cId="1925306857" sldId="259"/>
            <ac:spMk id="3" creationId="{963EAD07-545F-41DD-B334-16C4290B625C}"/>
          </ac:spMkLst>
        </pc:spChg>
      </pc:sldChg>
      <pc:sldChg chg="modSp mod">
        <pc:chgData name="Jacob Kurstedt" userId="42d754cc7d879360" providerId="LiveId" clId="{9A5BFA3C-1D9A-4286-A0DA-C0040DFB98DF}" dt="2021-04-13T16:17:02.365" v="1524" actId="20577"/>
        <pc:sldMkLst>
          <pc:docMk/>
          <pc:sldMk cId="3056870128" sldId="260"/>
        </pc:sldMkLst>
        <pc:spChg chg="mod">
          <ac:chgData name="Jacob Kurstedt" userId="42d754cc7d879360" providerId="LiveId" clId="{9A5BFA3C-1D9A-4286-A0DA-C0040DFB98DF}" dt="2021-04-13T16:17:02.365" v="1524" actId="20577"/>
          <ac:spMkLst>
            <pc:docMk/>
            <pc:sldMk cId="3056870128" sldId="260"/>
            <ac:spMk id="3" creationId="{F0A76475-4034-4DE3-9030-8C3BB542A18A}"/>
          </ac:spMkLst>
        </pc:spChg>
      </pc:sldChg>
      <pc:sldChg chg="addSp modSp mod">
        <pc:chgData name="Jacob Kurstedt" userId="42d754cc7d879360" providerId="LiveId" clId="{9A5BFA3C-1D9A-4286-A0DA-C0040DFB98DF}" dt="2021-04-13T16:30:16.334" v="2106" actId="1076"/>
        <pc:sldMkLst>
          <pc:docMk/>
          <pc:sldMk cId="2097221726" sldId="261"/>
        </pc:sldMkLst>
        <pc:spChg chg="mod">
          <ac:chgData name="Jacob Kurstedt" userId="42d754cc7d879360" providerId="LiveId" clId="{9A5BFA3C-1D9A-4286-A0DA-C0040DFB98DF}" dt="2021-04-13T16:29:08.939" v="2103" actId="20577"/>
          <ac:spMkLst>
            <pc:docMk/>
            <pc:sldMk cId="2097221726" sldId="261"/>
            <ac:spMk id="3" creationId="{CF8FE1F6-290A-47AD-926E-6117C3723E1B}"/>
          </ac:spMkLst>
        </pc:spChg>
        <pc:picChg chg="add mod">
          <ac:chgData name="Jacob Kurstedt" userId="42d754cc7d879360" providerId="LiveId" clId="{9A5BFA3C-1D9A-4286-A0DA-C0040DFB98DF}" dt="2021-04-13T16:30:16.334" v="2106" actId="1076"/>
          <ac:picMkLst>
            <pc:docMk/>
            <pc:sldMk cId="2097221726" sldId="261"/>
            <ac:picMk id="5" creationId="{139B04D3-3D38-477D-A8C9-3569F0849CFA}"/>
          </ac:picMkLst>
        </pc:picChg>
      </pc:sldChg>
      <pc:sldChg chg="modSp mod">
        <pc:chgData name="Jacob Kurstedt" userId="42d754cc7d879360" providerId="LiveId" clId="{9A5BFA3C-1D9A-4286-A0DA-C0040DFB98DF}" dt="2021-04-13T16:38:13.436" v="3112" actId="20577"/>
        <pc:sldMkLst>
          <pc:docMk/>
          <pc:sldMk cId="1379609556" sldId="262"/>
        </pc:sldMkLst>
        <pc:spChg chg="mod">
          <ac:chgData name="Jacob Kurstedt" userId="42d754cc7d879360" providerId="LiveId" clId="{9A5BFA3C-1D9A-4286-A0DA-C0040DFB98DF}" dt="2021-04-13T16:38:13.436" v="3112" actId="20577"/>
          <ac:spMkLst>
            <pc:docMk/>
            <pc:sldMk cId="1379609556" sldId="262"/>
            <ac:spMk id="3" creationId="{27A08C3B-D5BE-44AC-A354-B3311ACFC0E7}"/>
          </ac:spMkLst>
        </pc:spChg>
      </pc:sldChg>
      <pc:sldChg chg="addSp delSp modSp new mod ord">
        <pc:chgData name="Jacob Kurstedt" userId="42d754cc7d879360" providerId="LiveId" clId="{9A5BFA3C-1D9A-4286-A0DA-C0040DFB98DF}" dt="2021-04-13T16:13:28.414" v="1018"/>
        <pc:sldMkLst>
          <pc:docMk/>
          <pc:sldMk cId="2905524434" sldId="263"/>
        </pc:sldMkLst>
        <pc:spChg chg="mod">
          <ac:chgData name="Jacob Kurstedt" userId="42d754cc7d879360" providerId="LiveId" clId="{9A5BFA3C-1D9A-4286-A0DA-C0040DFB98DF}" dt="2021-04-13T16:07:56.297" v="350" actId="14100"/>
          <ac:spMkLst>
            <pc:docMk/>
            <pc:sldMk cId="2905524434" sldId="263"/>
            <ac:spMk id="2" creationId="{B63A2236-705C-4305-94DC-679728B224CF}"/>
          </ac:spMkLst>
        </pc:spChg>
        <pc:spChg chg="del">
          <ac:chgData name="Jacob Kurstedt" userId="42d754cc7d879360" providerId="LiveId" clId="{9A5BFA3C-1D9A-4286-A0DA-C0040DFB98DF}" dt="2021-04-13T16:07:02.910" v="338" actId="478"/>
          <ac:spMkLst>
            <pc:docMk/>
            <pc:sldMk cId="2905524434" sldId="263"/>
            <ac:spMk id="3" creationId="{99A1FA86-8A8E-4CD2-9266-73C62326D190}"/>
          </ac:spMkLst>
        </pc:spChg>
        <pc:spChg chg="add del mod">
          <ac:chgData name="Jacob Kurstedt" userId="42d754cc7d879360" providerId="LiveId" clId="{9A5BFA3C-1D9A-4286-A0DA-C0040DFB98DF}" dt="2021-04-13T16:07:52.141" v="349"/>
          <ac:spMkLst>
            <pc:docMk/>
            <pc:sldMk cId="2905524434" sldId="263"/>
            <ac:spMk id="4" creationId="{5A331295-889E-4C7D-A08D-3782BB7B3CF4}"/>
          </ac:spMkLst>
        </pc:spChg>
        <pc:spChg chg="add del mod">
          <ac:chgData name="Jacob Kurstedt" userId="42d754cc7d879360" providerId="LiveId" clId="{9A5BFA3C-1D9A-4286-A0DA-C0040DFB98DF}" dt="2021-04-13T16:07:52.139" v="347" actId="478"/>
          <ac:spMkLst>
            <pc:docMk/>
            <pc:sldMk cId="2905524434" sldId="263"/>
            <ac:spMk id="5" creationId="{2D544CCE-5DBF-4CF8-BC94-4CCEFEFF1FA3}"/>
          </ac:spMkLst>
        </pc:spChg>
        <pc:spChg chg="add mod">
          <ac:chgData name="Jacob Kurstedt" userId="42d754cc7d879360" providerId="LiveId" clId="{9A5BFA3C-1D9A-4286-A0DA-C0040DFB98DF}" dt="2021-04-13T16:09:45.635" v="390" actId="1076"/>
          <ac:spMkLst>
            <pc:docMk/>
            <pc:sldMk cId="2905524434" sldId="263"/>
            <ac:spMk id="6" creationId="{13F1672C-798E-486A-B870-F6EF999F18E2}"/>
          </ac:spMkLst>
        </pc:spChg>
        <pc:spChg chg="add mod">
          <ac:chgData name="Jacob Kurstedt" userId="42d754cc7d879360" providerId="LiveId" clId="{9A5BFA3C-1D9A-4286-A0DA-C0040DFB98DF}" dt="2021-04-13T16:09:05.843" v="389" actId="20577"/>
          <ac:spMkLst>
            <pc:docMk/>
            <pc:sldMk cId="2905524434" sldId="263"/>
            <ac:spMk id="10" creationId="{DEF45D0B-873C-4FB6-BC39-0C6E74C7BE41}"/>
          </ac:spMkLst>
        </pc:spChg>
        <pc:picChg chg="add mod">
          <ac:chgData name="Jacob Kurstedt" userId="42d754cc7d879360" providerId="LiveId" clId="{9A5BFA3C-1D9A-4286-A0DA-C0040DFB98DF}" dt="2021-04-13T16:08:40.923" v="372" actId="14100"/>
          <ac:picMkLst>
            <pc:docMk/>
            <pc:sldMk cId="2905524434" sldId="263"/>
            <ac:picMk id="1026" creationId="{A6433791-1457-4DDC-BD5B-09B7824645E5}"/>
          </ac:picMkLst>
        </pc:picChg>
        <pc:picChg chg="add mod">
          <ac:chgData name="Jacob Kurstedt" userId="42d754cc7d879360" providerId="LiveId" clId="{9A5BFA3C-1D9A-4286-A0DA-C0040DFB98DF}" dt="2021-04-13T16:08:44.609" v="374" actId="14100"/>
          <ac:picMkLst>
            <pc:docMk/>
            <pc:sldMk cId="2905524434" sldId="263"/>
            <ac:picMk id="1028" creationId="{EF994D33-700A-4DED-97B8-3A8762F6C559}"/>
          </ac:picMkLst>
        </pc:picChg>
        <pc:picChg chg="add del">
          <ac:chgData name="Jacob Kurstedt" userId="42d754cc7d879360" providerId="LiveId" clId="{9A5BFA3C-1D9A-4286-A0DA-C0040DFB98DF}" dt="2021-04-13T16:08:50.819" v="376" actId="478"/>
          <ac:picMkLst>
            <pc:docMk/>
            <pc:sldMk cId="2905524434" sldId="263"/>
            <ac:picMk id="1030" creationId="{89AFF701-8BA9-4A83-BBDA-28C17AE94BA1}"/>
          </ac:picMkLst>
        </pc:picChg>
      </pc:sldChg>
      <pc:sldChg chg="addSp delSp modSp new mod ord">
        <pc:chgData name="Jacob Kurstedt" userId="42d754cc7d879360" providerId="LiveId" clId="{9A5BFA3C-1D9A-4286-A0DA-C0040DFB98DF}" dt="2021-04-13T16:13:58.777" v="1065" actId="1076"/>
        <pc:sldMkLst>
          <pc:docMk/>
          <pc:sldMk cId="2939766433" sldId="264"/>
        </pc:sldMkLst>
        <pc:spChg chg="mod">
          <ac:chgData name="Jacob Kurstedt" userId="42d754cc7d879360" providerId="LiveId" clId="{9A5BFA3C-1D9A-4286-A0DA-C0040DFB98DF}" dt="2021-04-13T16:13:45.908" v="1060" actId="14100"/>
          <ac:spMkLst>
            <pc:docMk/>
            <pc:sldMk cId="2939766433" sldId="264"/>
            <ac:spMk id="2" creationId="{EAC63513-7C8B-41E2-8738-4B211EEBB1BE}"/>
          </ac:spMkLst>
        </pc:spChg>
        <pc:spChg chg="del">
          <ac:chgData name="Jacob Kurstedt" userId="42d754cc7d879360" providerId="LiveId" clId="{9A5BFA3C-1D9A-4286-A0DA-C0040DFB98DF}" dt="2021-04-13T16:13:50.122" v="1061" actId="478"/>
          <ac:spMkLst>
            <pc:docMk/>
            <pc:sldMk cId="2939766433" sldId="264"/>
            <ac:spMk id="3" creationId="{A250EFB0-1F39-4281-B652-BD960F9C42F0}"/>
          </ac:spMkLst>
        </pc:spChg>
        <pc:picChg chg="add mod">
          <ac:chgData name="Jacob Kurstedt" userId="42d754cc7d879360" providerId="LiveId" clId="{9A5BFA3C-1D9A-4286-A0DA-C0040DFB98DF}" dt="2021-04-13T16:13:58.777" v="1065" actId="1076"/>
          <ac:picMkLst>
            <pc:docMk/>
            <pc:sldMk cId="2939766433" sldId="264"/>
            <ac:picMk id="2050" creationId="{6B284A3C-1A17-4F7B-8E32-6B6383DB28BD}"/>
          </ac:picMkLst>
        </pc:picChg>
      </pc:sldChg>
      <pc:sldChg chg="modSp new mod">
        <pc:chgData name="Jacob Kurstedt" userId="42d754cc7d879360" providerId="LiveId" clId="{9A5BFA3C-1D9A-4286-A0DA-C0040DFB98DF}" dt="2021-04-13T16:18:49.709" v="1967" actId="20577"/>
        <pc:sldMkLst>
          <pc:docMk/>
          <pc:sldMk cId="2952249415" sldId="265"/>
        </pc:sldMkLst>
        <pc:spChg chg="mod">
          <ac:chgData name="Jacob Kurstedt" userId="42d754cc7d879360" providerId="LiveId" clId="{9A5BFA3C-1D9A-4286-A0DA-C0040DFB98DF}" dt="2021-04-13T16:17:08.747" v="1540" actId="20577"/>
          <ac:spMkLst>
            <pc:docMk/>
            <pc:sldMk cId="2952249415" sldId="265"/>
            <ac:spMk id="2" creationId="{08EE9CF3-2724-4D6A-A5E4-1CCA9F6660EB}"/>
          </ac:spMkLst>
        </pc:spChg>
        <pc:spChg chg="mod">
          <ac:chgData name="Jacob Kurstedt" userId="42d754cc7d879360" providerId="LiveId" clId="{9A5BFA3C-1D9A-4286-A0DA-C0040DFB98DF}" dt="2021-04-13T16:18:49.709" v="1967" actId="20577"/>
          <ac:spMkLst>
            <pc:docMk/>
            <pc:sldMk cId="2952249415" sldId="265"/>
            <ac:spMk id="3" creationId="{1B9FA811-15A5-4A0F-BCFC-4A0F68A3DED2}"/>
          </ac:spMkLst>
        </pc:spChg>
      </pc:sldChg>
      <pc:sldChg chg="modSp new mod">
        <pc:chgData name="Jacob Kurstedt" userId="42d754cc7d879360" providerId="LiveId" clId="{9A5BFA3C-1D9A-4286-A0DA-C0040DFB98DF}" dt="2021-04-13T16:34:47.170" v="2737" actId="20577"/>
        <pc:sldMkLst>
          <pc:docMk/>
          <pc:sldMk cId="1325915795" sldId="266"/>
        </pc:sldMkLst>
        <pc:spChg chg="mod">
          <ac:chgData name="Jacob Kurstedt" userId="42d754cc7d879360" providerId="LiveId" clId="{9A5BFA3C-1D9A-4286-A0DA-C0040DFB98DF}" dt="2021-04-13T16:31:47.896" v="2121" actId="20577"/>
          <ac:spMkLst>
            <pc:docMk/>
            <pc:sldMk cId="1325915795" sldId="266"/>
            <ac:spMk id="2" creationId="{F7213E32-8E1F-427F-B189-BDA0C2FDFCDC}"/>
          </ac:spMkLst>
        </pc:spChg>
        <pc:spChg chg="mod">
          <ac:chgData name="Jacob Kurstedt" userId="42d754cc7d879360" providerId="LiveId" clId="{9A5BFA3C-1D9A-4286-A0DA-C0040DFB98DF}" dt="2021-04-13T16:34:47.170" v="2737" actId="20577"/>
          <ac:spMkLst>
            <pc:docMk/>
            <pc:sldMk cId="1325915795" sldId="266"/>
            <ac:spMk id="3" creationId="{C0E31DC1-BBC2-4F8B-A5B3-3BB2639D8A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7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19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5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6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acobs-jukebox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3F6-1236-40EC-BA6E-881D11A7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078230"/>
          </a:xfrm>
        </p:spPr>
        <p:txBody>
          <a:bodyPr/>
          <a:lstStyle/>
          <a:p>
            <a:pPr algn="ctr"/>
            <a:r>
              <a:rPr lang="en-US" sz="4800" dirty="0"/>
              <a:t>Music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983C9-0F77-4F51-AC9B-964C96E3E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950" y="3429000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By, Jacob Kurstedt</a:t>
            </a:r>
          </a:p>
        </p:txBody>
      </p:sp>
    </p:spTree>
    <p:extLst>
      <p:ext uri="{BB962C8B-B14F-4D97-AF65-F5344CB8AC3E}">
        <p14:creationId xmlns:p14="http://schemas.microsoft.com/office/powerpoint/2010/main" val="166902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EB14-9F06-43FB-BE53-D4552460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8C3B-D5BE-44AC-A354-B3311ACF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 using cosine similarity was the best choice when making the recommender I believe it recommended the best songs out of the 3 recommenders </a:t>
            </a:r>
            <a:r>
              <a:rPr lang="en-US"/>
              <a:t>I tried</a:t>
            </a:r>
            <a:endParaRPr lang="en-US" dirty="0"/>
          </a:p>
          <a:p>
            <a:r>
              <a:rPr lang="en-US" dirty="0"/>
              <a:t>I am excited to continue building on the recommender and add more features and songs to it</a:t>
            </a:r>
          </a:p>
        </p:txBody>
      </p:sp>
    </p:spTree>
    <p:extLst>
      <p:ext uri="{BB962C8B-B14F-4D97-AF65-F5344CB8AC3E}">
        <p14:creationId xmlns:p14="http://schemas.microsoft.com/office/powerpoint/2010/main" val="137960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3E32-8E1F-427F-B189-BDA0C2FD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1DC1-BBC2-4F8B-A5B3-3BB2639D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add songs to the dataset</a:t>
            </a:r>
          </a:p>
          <a:p>
            <a:r>
              <a:rPr lang="en-US" dirty="0"/>
              <a:t>Make it so people have the ability to create playlists based off the recommended songs</a:t>
            </a:r>
          </a:p>
          <a:p>
            <a:r>
              <a:rPr lang="en-US" dirty="0"/>
              <a:t>Create another button to recommend the next top 5 songs</a:t>
            </a:r>
          </a:p>
          <a:p>
            <a:r>
              <a:rPr lang="en-US" dirty="0"/>
              <a:t>Using less metrics when recommending a song</a:t>
            </a:r>
          </a:p>
          <a:p>
            <a:r>
              <a:rPr lang="en-US" dirty="0"/>
              <a:t>Adding in another drop down for people to be able to filter recommended songs by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36-7E7E-4C24-AD16-190E8C16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2E45-6786-4793-99C5-5BE5F147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be able to get song recommendations for songs that I enjoy</a:t>
            </a:r>
          </a:p>
        </p:txBody>
      </p:sp>
    </p:spTree>
    <p:extLst>
      <p:ext uri="{BB962C8B-B14F-4D97-AF65-F5344CB8AC3E}">
        <p14:creationId xmlns:p14="http://schemas.microsoft.com/office/powerpoint/2010/main" val="102151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93FB-48C4-45F6-B8C1-BBE81A03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953-A3EC-4851-945F-9B103876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Kaggle Data set with over 150 thousands songs in it</a:t>
            </a:r>
          </a:p>
          <a:p>
            <a:r>
              <a:rPr lang="en-US" dirty="0"/>
              <a:t>Had to strip unnecessary characters in the artists column</a:t>
            </a:r>
          </a:p>
          <a:p>
            <a:r>
              <a:rPr lang="en-US" dirty="0"/>
              <a:t>Merged the genre of each song onto my existing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Changed the Key column from numeric to actual key values (c, c#,…)</a:t>
            </a:r>
          </a:p>
          <a:p>
            <a:r>
              <a:rPr lang="en-US" dirty="0"/>
              <a:t>Made the name of the songs lower case</a:t>
            </a:r>
          </a:p>
          <a:p>
            <a:r>
              <a:rPr lang="en-US" dirty="0"/>
              <a:t>Dropped duplicate songs </a:t>
            </a:r>
          </a:p>
        </p:txBody>
      </p:sp>
    </p:spTree>
    <p:extLst>
      <p:ext uri="{BB962C8B-B14F-4D97-AF65-F5344CB8AC3E}">
        <p14:creationId xmlns:p14="http://schemas.microsoft.com/office/powerpoint/2010/main" val="247094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0469-90D9-4591-BDB9-CDDB54B5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AD07-545F-41DD-B334-16C4290B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different metrics based off if the song grouping by if the song was minor or major and explicit or not</a:t>
            </a:r>
          </a:p>
          <a:p>
            <a:r>
              <a:rPr lang="en-US" dirty="0"/>
              <a:t>Songs that were explicit seemed to have a lot higher danceability and were more popular overall</a:t>
            </a:r>
          </a:p>
          <a:p>
            <a:r>
              <a:rPr lang="en-US" dirty="0"/>
              <a:t>Energy and loudness had the best correlation when it came to the popularity of the song while </a:t>
            </a:r>
            <a:r>
              <a:rPr lang="en-US" dirty="0" err="1"/>
              <a:t>acousticness</a:t>
            </a:r>
            <a:r>
              <a:rPr lang="en-US" dirty="0"/>
              <a:t> and </a:t>
            </a:r>
            <a:r>
              <a:rPr lang="en-US" dirty="0" err="1"/>
              <a:t>instrumentalness</a:t>
            </a:r>
            <a:r>
              <a:rPr lang="en-US" dirty="0"/>
              <a:t> had the worst</a:t>
            </a:r>
          </a:p>
          <a:p>
            <a:r>
              <a:rPr lang="en-US" dirty="0"/>
              <a:t>Danceability and energy had the best correlation to the valence (the positivity of the song)</a:t>
            </a:r>
          </a:p>
        </p:txBody>
      </p:sp>
    </p:spTree>
    <p:extLst>
      <p:ext uri="{BB962C8B-B14F-4D97-AF65-F5344CB8AC3E}">
        <p14:creationId xmlns:p14="http://schemas.microsoft.com/office/powerpoint/2010/main" val="192530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2236-705C-4305-94DC-679728B2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823394" cy="86744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433791-1457-4DDC-BD5B-09B78246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5" y="2329927"/>
            <a:ext cx="5473577" cy="376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1672C-798E-486A-B870-F6EF999F18E2}"/>
              </a:ext>
            </a:extLst>
          </p:cNvPr>
          <p:cNvSpPr txBox="1"/>
          <p:nvPr/>
        </p:nvSpPr>
        <p:spPr>
          <a:xfrm>
            <a:off x="144305" y="1841173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Danceability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F994D33-700A-4DED-97B8-3A8762F6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81" y="2329926"/>
            <a:ext cx="5647765" cy="376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45D0B-873C-4FB6-BC39-0C6E74C7BE41}"/>
              </a:ext>
            </a:extLst>
          </p:cNvPr>
          <p:cNvSpPr txBox="1"/>
          <p:nvPr/>
        </p:nvSpPr>
        <p:spPr>
          <a:xfrm>
            <a:off x="6152926" y="1814069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Popularity </a:t>
            </a:r>
          </a:p>
        </p:txBody>
      </p:sp>
    </p:spTree>
    <p:extLst>
      <p:ext uri="{BB962C8B-B14F-4D97-AF65-F5344CB8AC3E}">
        <p14:creationId xmlns:p14="http://schemas.microsoft.com/office/powerpoint/2010/main" val="290552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513-7C8B-41E2-8738-4B211EEB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520624" cy="89602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84A3C-1A17-4F7B-8E32-6B6383DB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9" y="1348740"/>
            <a:ext cx="9503746" cy="49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6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AB7E-87F2-4AA8-9497-ACEBCC4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6475-4034-4DE3-9030-8C3BB542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change the metric values from float64 to float32 in order to save memory</a:t>
            </a:r>
          </a:p>
          <a:p>
            <a:r>
              <a:rPr lang="en-US" dirty="0"/>
              <a:t>Scaled the metrics using a </a:t>
            </a:r>
            <a:r>
              <a:rPr lang="en-US" dirty="0" err="1"/>
              <a:t>MinMaScaler</a:t>
            </a:r>
            <a:endParaRPr lang="en-US" dirty="0"/>
          </a:p>
          <a:p>
            <a:r>
              <a:rPr lang="en-US" dirty="0"/>
              <a:t>Preformed Cosine Similarity, Euclidean distance and Pearson Correlation</a:t>
            </a:r>
          </a:p>
          <a:p>
            <a:r>
              <a:rPr lang="en-US" dirty="0"/>
              <a:t>Although they all preformed well and recommended similar songs Cosine similarity is what I choose to use when finalizing the recommender</a:t>
            </a:r>
          </a:p>
        </p:txBody>
      </p:sp>
    </p:spTree>
    <p:extLst>
      <p:ext uri="{BB962C8B-B14F-4D97-AF65-F5344CB8AC3E}">
        <p14:creationId xmlns:p14="http://schemas.microsoft.com/office/powerpoint/2010/main" val="305687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9CF3-2724-4D6A-A5E4-1CCA9F66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A811-15A5-4A0F-BCFC-4A0F68A3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Cosine Similarity recommender I created a Data Frame that had the id, name, artists, and a dictionary with the top 5 recommended songs</a:t>
            </a:r>
          </a:p>
          <a:p>
            <a:r>
              <a:rPr lang="en-US" dirty="0"/>
              <a:t>I did this to minimize the runtime when 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95224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F490-2DCC-4EBF-882F-483F81F4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Modeling/Application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E1F6-290A-47AD-926E-6117C372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1248"/>
            <a:ext cx="8946541" cy="196775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ipywidgets</a:t>
            </a:r>
            <a:r>
              <a:rPr lang="en-US" dirty="0"/>
              <a:t>, voila, and Heroku I was able to deploy the music recommender.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https://jacobs-jukebox.herokuapp.com/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B04D3-3D38-477D-A8C9-3569F0849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" y="3256672"/>
            <a:ext cx="11797323" cy="28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389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Music Recommender</vt:lpstr>
      <vt:lpstr>Problem</vt:lpstr>
      <vt:lpstr>Data Wrangling</vt:lpstr>
      <vt:lpstr>Exploratory Data Analysis</vt:lpstr>
      <vt:lpstr>Exploratory Data Analysis</vt:lpstr>
      <vt:lpstr>Exploratory Data Analysis</vt:lpstr>
      <vt:lpstr>Preprocessing</vt:lpstr>
      <vt:lpstr>Preprocessing</vt:lpstr>
      <vt:lpstr>Modeling/Application</vt:lpstr>
      <vt:lpstr>Conclusion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</dc:title>
  <dc:creator>Jacob Kurstedt</dc:creator>
  <cp:lastModifiedBy>Jacob Kurstedt</cp:lastModifiedBy>
  <cp:revision>1</cp:revision>
  <dcterms:created xsi:type="dcterms:W3CDTF">2021-04-13T15:51:48Z</dcterms:created>
  <dcterms:modified xsi:type="dcterms:W3CDTF">2021-04-13T16:38:14Z</dcterms:modified>
</cp:coreProperties>
</file>