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BFA3C-1D9A-4286-A0DA-C0040DFB98DF}" v="27" dt="2021-04-13T16:29:0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19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5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8AE7B9-194A-43D1-9E31-224288D0D56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3601-3406-49D0-803A-7882F0AF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cobs-jukebox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3F6-1236-40EC-BA6E-881D11A7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78230"/>
          </a:xfrm>
        </p:spPr>
        <p:txBody>
          <a:bodyPr/>
          <a:lstStyle/>
          <a:p>
            <a:pPr algn="ctr"/>
            <a:r>
              <a:rPr lang="en-US" sz="4800" dirty="0"/>
              <a:t>Music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983C9-0F77-4F51-AC9B-964C96E3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950" y="342900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By, Jacob Kurstedt</a:t>
            </a:r>
          </a:p>
        </p:txBody>
      </p:sp>
    </p:spTree>
    <p:extLst>
      <p:ext uri="{BB962C8B-B14F-4D97-AF65-F5344CB8AC3E}">
        <p14:creationId xmlns:p14="http://schemas.microsoft.com/office/powerpoint/2010/main" val="166902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B14-9F06-43FB-BE53-D4552460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8C3B-D5BE-44AC-A354-B3311ACF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 using cosine similarity was the best choice when making the recommender I believe it recommended the best songs out of the 3 recommenders </a:t>
            </a:r>
            <a:r>
              <a:rPr lang="en-US"/>
              <a:t>I tried</a:t>
            </a:r>
            <a:endParaRPr lang="en-US" dirty="0"/>
          </a:p>
          <a:p>
            <a:r>
              <a:rPr lang="en-US" dirty="0"/>
              <a:t>I am excited to continue building on the recommender and add more features and songs to it</a:t>
            </a:r>
          </a:p>
        </p:txBody>
      </p:sp>
    </p:spTree>
    <p:extLst>
      <p:ext uri="{BB962C8B-B14F-4D97-AF65-F5344CB8AC3E}">
        <p14:creationId xmlns:p14="http://schemas.microsoft.com/office/powerpoint/2010/main" val="137960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3E32-8E1F-427F-B189-BDA0C2FD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1DC1-BBC2-4F8B-A5B3-3BB2639D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add songs to the dataset</a:t>
            </a:r>
          </a:p>
          <a:p>
            <a:r>
              <a:rPr lang="en-US" dirty="0"/>
              <a:t>Make it so people have the ability to create playlists based off the recommended songs</a:t>
            </a:r>
          </a:p>
          <a:p>
            <a:r>
              <a:rPr lang="en-US" dirty="0"/>
              <a:t>Create another button to recommend the next top 5 songs</a:t>
            </a:r>
          </a:p>
          <a:p>
            <a:r>
              <a:rPr lang="en-US" dirty="0"/>
              <a:t>Using less metrics when recommending a song</a:t>
            </a:r>
          </a:p>
          <a:p>
            <a:r>
              <a:rPr lang="en-US" dirty="0"/>
              <a:t>Adding in another drop down for people to be able to filter recommended songs by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36-7E7E-4C24-AD16-190E8C16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2E45-6786-4793-99C5-5BE5F147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be able to get song recommendations for songs that I enjoy</a:t>
            </a:r>
          </a:p>
        </p:txBody>
      </p:sp>
    </p:spTree>
    <p:extLst>
      <p:ext uri="{BB962C8B-B14F-4D97-AF65-F5344CB8AC3E}">
        <p14:creationId xmlns:p14="http://schemas.microsoft.com/office/powerpoint/2010/main" val="10215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93FB-48C4-45F6-B8C1-BBE81A03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953-A3EC-4851-945F-9B103876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Kaggle Data set with over 150 thousands songs in it</a:t>
            </a:r>
          </a:p>
          <a:p>
            <a:r>
              <a:rPr lang="en-US" dirty="0"/>
              <a:t>Had to strip unnecessary characters in the artists column</a:t>
            </a:r>
          </a:p>
          <a:p>
            <a:r>
              <a:rPr lang="en-US" dirty="0"/>
              <a:t>Merged the genre of each song onto my existing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Changed the Key column from numeric to actual key values (c, c#,…)</a:t>
            </a:r>
          </a:p>
          <a:p>
            <a:r>
              <a:rPr lang="en-US" dirty="0"/>
              <a:t>Made the name of the songs lower case</a:t>
            </a:r>
          </a:p>
          <a:p>
            <a:r>
              <a:rPr lang="en-US" dirty="0"/>
              <a:t>Dropped duplicate songs </a:t>
            </a:r>
          </a:p>
        </p:txBody>
      </p:sp>
    </p:spTree>
    <p:extLst>
      <p:ext uri="{BB962C8B-B14F-4D97-AF65-F5344CB8AC3E}">
        <p14:creationId xmlns:p14="http://schemas.microsoft.com/office/powerpoint/2010/main" val="24709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0469-90D9-4591-BDB9-CDDB54B5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AD07-545F-41DD-B334-16C4290B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different metrics based off if the song grouping by if the song was minor or major and explicit or not</a:t>
            </a:r>
          </a:p>
          <a:p>
            <a:r>
              <a:rPr lang="en-US" dirty="0"/>
              <a:t>Songs that were explicit seemed to have a lot higher danceability and were more popular overall</a:t>
            </a:r>
          </a:p>
          <a:p>
            <a:r>
              <a:rPr lang="en-US" dirty="0"/>
              <a:t>Energy and loudness had the best correlation when it came to the popularity of the song while </a:t>
            </a:r>
            <a:r>
              <a:rPr lang="en-US" dirty="0" err="1"/>
              <a:t>acousticness</a:t>
            </a:r>
            <a:r>
              <a:rPr lang="en-US" dirty="0"/>
              <a:t> and </a:t>
            </a:r>
            <a:r>
              <a:rPr lang="en-US" dirty="0" err="1"/>
              <a:t>instrumentalness</a:t>
            </a:r>
            <a:r>
              <a:rPr lang="en-US" dirty="0"/>
              <a:t> had the worst</a:t>
            </a:r>
          </a:p>
          <a:p>
            <a:r>
              <a:rPr lang="en-US" dirty="0"/>
              <a:t>Danceability and energy had the best correlation to the valence (the positivity of the song)</a:t>
            </a:r>
          </a:p>
        </p:txBody>
      </p:sp>
    </p:spTree>
    <p:extLst>
      <p:ext uri="{BB962C8B-B14F-4D97-AF65-F5344CB8AC3E}">
        <p14:creationId xmlns:p14="http://schemas.microsoft.com/office/powerpoint/2010/main" val="19253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236-705C-4305-94DC-679728B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823394" cy="86744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433791-1457-4DDC-BD5B-09B78246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5" y="2329927"/>
            <a:ext cx="5473577" cy="37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672C-798E-486A-B870-F6EF999F18E2}"/>
              </a:ext>
            </a:extLst>
          </p:cNvPr>
          <p:cNvSpPr txBox="1"/>
          <p:nvPr/>
        </p:nvSpPr>
        <p:spPr>
          <a:xfrm>
            <a:off x="144305" y="1841173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Danceability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994D33-700A-4DED-97B8-3A8762F6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81" y="2329926"/>
            <a:ext cx="5647765" cy="37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45D0B-873C-4FB6-BC39-0C6E74C7BE41}"/>
              </a:ext>
            </a:extLst>
          </p:cNvPr>
          <p:cNvSpPr txBox="1"/>
          <p:nvPr/>
        </p:nvSpPr>
        <p:spPr>
          <a:xfrm>
            <a:off x="6152926" y="1814069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</a:t>
            </a:r>
          </a:p>
        </p:txBody>
      </p:sp>
    </p:spTree>
    <p:extLst>
      <p:ext uri="{BB962C8B-B14F-4D97-AF65-F5344CB8AC3E}">
        <p14:creationId xmlns:p14="http://schemas.microsoft.com/office/powerpoint/2010/main" val="29055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513-7C8B-41E2-8738-4B211EEB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20624" cy="89602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84A3C-1A17-4F7B-8E32-6B6383DB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9" y="1348740"/>
            <a:ext cx="9503746" cy="49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6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AB7E-87F2-4AA8-9497-ACEBCC4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6475-4034-4DE3-9030-8C3BB542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change the metric values from float64 to float32 in order to save memory</a:t>
            </a:r>
          </a:p>
          <a:p>
            <a:r>
              <a:rPr lang="en-US" dirty="0"/>
              <a:t>Scaled the metrics using a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Preformed Cosine Similarity, Euclidean distance and Pearson Correlation</a:t>
            </a:r>
          </a:p>
          <a:p>
            <a:r>
              <a:rPr lang="en-US" dirty="0"/>
              <a:t>Although they all preformed well and recommended similar songs Cosine similarity is what I choose to use when finalizing the recommender</a:t>
            </a:r>
          </a:p>
        </p:txBody>
      </p:sp>
    </p:spTree>
    <p:extLst>
      <p:ext uri="{BB962C8B-B14F-4D97-AF65-F5344CB8AC3E}">
        <p14:creationId xmlns:p14="http://schemas.microsoft.com/office/powerpoint/2010/main" val="30568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9CF3-2724-4D6A-A5E4-1CCA9F66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A811-15A5-4A0F-BCFC-4A0F68A3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Cosine Similarity recommender I created a Data Frame that had the id, name, artists, and a dictionary with the top 5 recommended songs</a:t>
            </a:r>
          </a:p>
          <a:p>
            <a:r>
              <a:rPr lang="en-US" dirty="0"/>
              <a:t>I did this to minimize the runtime when 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5224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F490-2DCC-4EBF-882F-483F81F4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Modeling/Application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E1F6-290A-47AD-926E-6117C372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1248"/>
            <a:ext cx="8946541" cy="196775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ipywidgets</a:t>
            </a:r>
            <a:r>
              <a:rPr lang="en-US" dirty="0"/>
              <a:t>, voila, and Heroku I was able to deploy the music recommender.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https://jacobs-jukebox.herokuapp.com/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04D3-3D38-477D-A8C9-3569F084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" y="3256672"/>
            <a:ext cx="11797323" cy="28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389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Music Recommender</vt:lpstr>
      <vt:lpstr>Problem</vt:lpstr>
      <vt:lpstr>Data Wrangling</vt:lpstr>
      <vt:lpstr>Exploratory Data Analysis</vt:lpstr>
      <vt:lpstr>Exploratory Data Analysis</vt:lpstr>
      <vt:lpstr>Exploratory Data Analysis</vt:lpstr>
      <vt:lpstr>Preprocessing</vt:lpstr>
      <vt:lpstr>Preprocessing</vt:lpstr>
      <vt:lpstr>Modeling/Application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</dc:title>
  <dc:creator>Jacob Kurstedt</dc:creator>
  <cp:lastModifiedBy>Jacob Kurstedt</cp:lastModifiedBy>
  <cp:revision>2</cp:revision>
  <dcterms:created xsi:type="dcterms:W3CDTF">2021-04-13T15:51:48Z</dcterms:created>
  <dcterms:modified xsi:type="dcterms:W3CDTF">2021-04-13T19:43:07Z</dcterms:modified>
</cp:coreProperties>
</file>