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71" r:id="rId5"/>
    <p:sldId id="261" r:id="rId6"/>
    <p:sldId id="272" r:id="rId7"/>
    <p:sldId id="274" r:id="rId8"/>
    <p:sldId id="275" r:id="rId9"/>
    <p:sldId id="266" r:id="rId10"/>
    <p:sldId id="276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Kurstedt" initials="JK" lastIdx="1" clrIdx="0">
    <p:extLst>
      <p:ext uri="{19B8F6BF-5375-455C-9EA6-DF929625EA0E}">
        <p15:presenceInfo xmlns:p15="http://schemas.microsoft.com/office/powerpoint/2012/main" userId="42d754cc7d8793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D762-8857-40E1-AFEA-C156516E36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7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55F-1971-4900-A5CC-DD5C3CBFB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270"/>
            <a:ext cx="9144000" cy="1412222"/>
          </a:xfrm>
        </p:spPr>
        <p:txBody>
          <a:bodyPr/>
          <a:lstStyle/>
          <a:p>
            <a:r>
              <a:rPr lang="en-US" dirty="0"/>
              <a:t>NFL Draft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66AF1-F2CE-4F45-9A51-1AE1F024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Jacob Kurstedt</a:t>
            </a:r>
          </a:p>
        </p:txBody>
      </p:sp>
    </p:spTree>
    <p:extLst>
      <p:ext uri="{BB962C8B-B14F-4D97-AF65-F5344CB8AC3E}">
        <p14:creationId xmlns:p14="http://schemas.microsoft.com/office/powerpoint/2010/main" val="3615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FBC-CF56-47A7-8F4A-6491BD52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F20E-B36C-4D94-AD32-DEDE790F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the drafted and undrafted players on the Three cone and Shuttle run, they seemed to have similar scores </a:t>
            </a:r>
          </a:p>
          <a:p>
            <a:r>
              <a:rPr lang="en-US" dirty="0"/>
              <a:t>I was shocked to see that the they were the top two most important features</a:t>
            </a:r>
          </a:p>
          <a:p>
            <a:r>
              <a:rPr lang="en-US" dirty="0"/>
              <a:t>And that 40-yard dash, weight, and height were the bottom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6EA2B0-91B0-44CE-8289-BD0B2FD8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5AD2FD-F9E3-4D8C-8752-98108AEE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4" y="916353"/>
            <a:ext cx="4744325" cy="46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7C7883-4CAD-4E9F-9322-B9A7F2E2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53" y="916352"/>
            <a:ext cx="4744325" cy="46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BBC00-C05F-4265-A0CA-C6B45501C740}"/>
              </a:ext>
            </a:extLst>
          </p:cNvPr>
          <p:cNvSpPr txBox="1"/>
          <p:nvPr/>
        </p:nvSpPr>
        <p:spPr>
          <a:xfrm>
            <a:off x="7825703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Three Cone Drill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6999E-6EDD-4442-8F63-7C40556EA3A5}"/>
              </a:ext>
            </a:extLst>
          </p:cNvPr>
          <p:cNvSpPr txBox="1"/>
          <p:nvPr/>
        </p:nvSpPr>
        <p:spPr>
          <a:xfrm>
            <a:off x="1937385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Shuttle Run</a:t>
            </a:r>
          </a:p>
        </p:txBody>
      </p:sp>
    </p:spTree>
    <p:extLst>
      <p:ext uri="{BB962C8B-B14F-4D97-AF65-F5344CB8AC3E}">
        <p14:creationId xmlns:p14="http://schemas.microsoft.com/office/powerpoint/2010/main" val="245510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0CF-0D2B-4704-986D-496B770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E3DE-C6E3-431E-9215-9D60F42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reasoning that Three Cone and Shuttle run were the most important features</a:t>
            </a:r>
          </a:p>
          <a:p>
            <a:pPr lvl="1"/>
            <a:r>
              <a:rPr lang="en-US" dirty="0"/>
              <a:t>Tests change of direction</a:t>
            </a:r>
          </a:p>
          <a:p>
            <a:pPr lvl="1"/>
            <a:r>
              <a:rPr lang="en-US" dirty="0"/>
              <a:t>Tests quickness</a:t>
            </a:r>
          </a:p>
          <a:p>
            <a:pPr lvl="1"/>
            <a:r>
              <a:rPr lang="en-US" dirty="0"/>
              <a:t>Tests explosiveness</a:t>
            </a:r>
          </a:p>
          <a:p>
            <a:r>
              <a:rPr lang="en-US" dirty="0"/>
              <a:t>For a defensive player these are very important</a:t>
            </a:r>
          </a:p>
          <a:p>
            <a:pPr lvl="1"/>
            <a:r>
              <a:rPr lang="en-US" dirty="0"/>
              <a:t>Shows they can get off the ball fast</a:t>
            </a:r>
          </a:p>
          <a:p>
            <a:pPr lvl="1"/>
            <a:r>
              <a:rPr lang="en-US" dirty="0"/>
              <a:t>Ability to cover</a:t>
            </a:r>
          </a:p>
          <a:p>
            <a:pPr lvl="1"/>
            <a:r>
              <a:rPr lang="en-US" dirty="0"/>
              <a:t>Ability to pass rush</a:t>
            </a:r>
          </a:p>
          <a:p>
            <a:r>
              <a:rPr lang="en-US" dirty="0"/>
              <a:t>The reason weight and height are not that important is because if a player doesn’t have the skill set their weight and height goes to waste</a:t>
            </a:r>
          </a:p>
          <a:p>
            <a:r>
              <a:rPr lang="en-US" dirty="0"/>
              <a:t>The reason 40-yard dash wasn’t as important is because playing defense you need to be quick side to side and not just quick running forward.</a:t>
            </a:r>
          </a:p>
        </p:txBody>
      </p:sp>
    </p:spTree>
    <p:extLst>
      <p:ext uri="{BB962C8B-B14F-4D97-AF65-F5344CB8AC3E}">
        <p14:creationId xmlns:p14="http://schemas.microsoft.com/office/powerpoint/2010/main" val="34607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89A8-7457-4272-958B-B24D591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6AE5-4590-44D5-8FD0-3F986C5B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in data from the past 20 years</a:t>
            </a:r>
          </a:p>
          <a:p>
            <a:r>
              <a:rPr lang="en-US" dirty="0"/>
              <a:t>Preform same models on offensive players</a:t>
            </a:r>
          </a:p>
          <a:p>
            <a:r>
              <a:rPr lang="en-US" dirty="0"/>
              <a:t>Use College conferences to see number of players drafted in each</a:t>
            </a:r>
          </a:p>
          <a:p>
            <a:r>
              <a:rPr lang="en-US" dirty="0"/>
              <a:t>Use more graph visualization</a:t>
            </a:r>
          </a:p>
          <a:p>
            <a:r>
              <a:rPr lang="en-US" dirty="0"/>
              <a:t>Preform PCA on random forest and Gradient Boosting models</a:t>
            </a:r>
          </a:p>
        </p:txBody>
      </p:sp>
    </p:spTree>
    <p:extLst>
      <p:ext uri="{BB962C8B-B14F-4D97-AF65-F5344CB8AC3E}">
        <p14:creationId xmlns:p14="http://schemas.microsoft.com/office/powerpoint/2010/main" val="40013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341-1CE1-427C-A24D-8D4C4BF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873760"/>
            <a:ext cx="2733675" cy="1325563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4CA5-1928-4B94-BE1E-F3262A3D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" y="2318067"/>
            <a:ext cx="10515600" cy="2519550"/>
          </a:xfrm>
        </p:spPr>
        <p:txBody>
          <a:bodyPr/>
          <a:lstStyle/>
          <a:p>
            <a:r>
              <a:rPr lang="en-US" dirty="0"/>
              <a:t>Predicting whether a player would be a Pro Bowl Selection in the NFL based off NFL combine tests</a:t>
            </a:r>
          </a:p>
          <a:p>
            <a:r>
              <a:rPr lang="en-US" dirty="0"/>
              <a:t>Predicting whether a player would be drafted or not </a:t>
            </a:r>
          </a:p>
        </p:txBody>
      </p:sp>
    </p:spTree>
    <p:extLst>
      <p:ext uri="{BB962C8B-B14F-4D97-AF65-F5344CB8AC3E}">
        <p14:creationId xmlns:p14="http://schemas.microsoft.com/office/powerpoint/2010/main" val="13174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276D-7C76-4E57-B39A-D385818E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D50-3E3C-4B38-BEB4-D6289B0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use only defensive players in the NFL</a:t>
            </a:r>
          </a:p>
          <a:p>
            <a:r>
              <a:rPr lang="en-US" dirty="0"/>
              <a:t>Dropped columns that had offensive stats</a:t>
            </a:r>
          </a:p>
          <a:p>
            <a:r>
              <a:rPr lang="en-US" dirty="0"/>
              <a:t>Filtered out all Offensive and Special Teams Players</a:t>
            </a:r>
          </a:p>
          <a:p>
            <a:r>
              <a:rPr lang="en-US" dirty="0"/>
              <a:t>Filled in blanks with the mean of each combine test</a:t>
            </a:r>
          </a:p>
        </p:txBody>
      </p:sp>
    </p:spTree>
    <p:extLst>
      <p:ext uri="{BB962C8B-B14F-4D97-AF65-F5344CB8AC3E}">
        <p14:creationId xmlns:p14="http://schemas.microsoft.com/office/powerpoint/2010/main" val="21022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57E-7CE2-4FA6-B622-80C1188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65D0-0055-4F25-86D1-0F220D84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see how undrafted player combine tests compared to the drafted players tests</a:t>
            </a:r>
          </a:p>
          <a:p>
            <a:r>
              <a:rPr lang="en-US" dirty="0"/>
              <a:t>Undrafted players seemed to have quiet similar scores </a:t>
            </a:r>
          </a:p>
          <a:p>
            <a:r>
              <a:rPr lang="en-US" dirty="0"/>
              <a:t>Except in 40-yard dash and Broad Jump you could see some difference between the two</a:t>
            </a:r>
          </a:p>
          <a:p>
            <a:r>
              <a:rPr lang="en-US" dirty="0"/>
              <a:t>This made sense to me since being faster and more explosive is very beneficial for a player</a:t>
            </a:r>
          </a:p>
        </p:txBody>
      </p:sp>
    </p:spTree>
    <p:extLst>
      <p:ext uri="{BB962C8B-B14F-4D97-AF65-F5344CB8AC3E}">
        <p14:creationId xmlns:p14="http://schemas.microsoft.com/office/powerpoint/2010/main" val="36041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7C7-8329-49A0-9729-70CFF9BC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4B5015CB-2C74-489C-B8D9-A935915A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07" y="972278"/>
            <a:ext cx="4801160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A5E31-FC3B-49BF-A9D6-A3FC90C796C2}"/>
              </a:ext>
            </a:extLst>
          </p:cNvPr>
          <p:cNvSpPr txBox="1"/>
          <p:nvPr/>
        </p:nvSpPr>
        <p:spPr>
          <a:xfrm>
            <a:off x="1880235" y="6063079"/>
            <a:ext cx="220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Broad Jump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A8863-2F85-48F4-925C-4ED7B0022272}"/>
              </a:ext>
            </a:extLst>
          </p:cNvPr>
          <p:cNvSpPr txBox="1"/>
          <p:nvPr/>
        </p:nvSpPr>
        <p:spPr>
          <a:xfrm>
            <a:off x="7879080" y="6041834"/>
            <a:ext cx="21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40 Yard Dash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B9E22BA-C8A9-4734-A4FE-194CB904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9" y="972278"/>
            <a:ext cx="5068792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8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EA3B-B9F4-4C58-B582-EA75F63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bowl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C0A1-7BE4-484E-93B4-A7E56432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30"/>
            <a:ext cx="10515600" cy="15869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Predicting if a player would be a Pro Bowler based off their combine stats did not go so well</a:t>
            </a:r>
          </a:p>
          <a:p>
            <a:r>
              <a:rPr lang="en-US" dirty="0"/>
              <a:t>I tried many different models some underfit and some overfit. I was not satisfied with my findings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847A1-AE32-431A-A519-4B9590005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28414"/>
              </p:ext>
            </p:extLst>
          </p:nvPr>
        </p:nvGraphicFramePr>
        <p:xfrm>
          <a:off x="1524000" y="3338262"/>
          <a:ext cx="8749554" cy="30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777">
                  <a:extLst>
                    <a:ext uri="{9D8B030D-6E8A-4147-A177-3AD203B41FA5}">
                      <a16:colId xmlns:a16="http://schemas.microsoft.com/office/drawing/2014/main" val="3063071611"/>
                    </a:ext>
                  </a:extLst>
                </a:gridCol>
                <a:gridCol w="4374777">
                  <a:extLst>
                    <a:ext uri="{9D8B030D-6E8A-4147-A177-3AD203B41FA5}">
                      <a16:colId xmlns:a16="http://schemas.microsoft.com/office/drawing/2014/main" val="294928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0861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82497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00036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1545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4005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Gradient 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24446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Gradient Boosting w/ PCA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7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7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140-29BF-4213-9234-3B554E0C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 (Pro Bowl Selection)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FFFA-A9B2-4ABA-B70D-97D23247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is that there are so many other factors that play into being selected to the pro bowl</a:t>
            </a:r>
          </a:p>
          <a:p>
            <a:pPr lvl="1"/>
            <a:r>
              <a:rPr lang="en-US" dirty="0"/>
              <a:t>Popularity</a:t>
            </a:r>
          </a:p>
          <a:p>
            <a:pPr lvl="1"/>
            <a:r>
              <a:rPr lang="en-US" dirty="0"/>
              <a:t>Team they play for</a:t>
            </a:r>
          </a:p>
          <a:p>
            <a:pPr lvl="1"/>
            <a:r>
              <a:rPr lang="en-US" dirty="0"/>
              <a:t>NFL stats</a:t>
            </a:r>
          </a:p>
          <a:p>
            <a:r>
              <a:rPr lang="en-US" dirty="0"/>
              <a:t>In the future predicting a player's stats in the NFL based off the combine tests could lead to better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D49-EA08-499D-A618-D98F34B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Drafted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C976-A383-403F-8FEC-B6E99839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42" y="1490943"/>
            <a:ext cx="10515600" cy="2322046"/>
          </a:xfrm>
        </p:spPr>
        <p:txBody>
          <a:bodyPr/>
          <a:lstStyle/>
          <a:p>
            <a:r>
              <a:rPr lang="en-US" dirty="0"/>
              <a:t>Predicting a player getting drafted based of the combine scores went very well</a:t>
            </a:r>
          </a:p>
          <a:p>
            <a:r>
              <a:rPr lang="en-US" dirty="0"/>
              <a:t>Most models did a good job at predicting a player being drafted.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88C0D79-6A2C-44D7-A5EB-CD1ED3BD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27061"/>
              </p:ext>
            </p:extLst>
          </p:nvPr>
        </p:nvGraphicFramePr>
        <p:xfrm>
          <a:off x="2405754" y="3315111"/>
          <a:ext cx="6814820" cy="32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125">
                  <a:extLst>
                    <a:ext uri="{9D8B030D-6E8A-4147-A177-3AD203B41FA5}">
                      <a16:colId xmlns:a16="http://schemas.microsoft.com/office/drawing/2014/main" val="2754238485"/>
                    </a:ext>
                  </a:extLst>
                </a:gridCol>
                <a:gridCol w="3274695">
                  <a:extLst>
                    <a:ext uri="{9D8B030D-6E8A-4147-A177-3AD203B41FA5}">
                      <a16:colId xmlns:a16="http://schemas.microsoft.com/office/drawing/2014/main" val="1017969877"/>
                    </a:ext>
                  </a:extLst>
                </a:gridCol>
              </a:tblGrid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70313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52498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5975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55279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44587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04558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Gradient boosting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9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428-E29B-450C-BDC5-5173C7D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Getting Drafted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AFD6-12CE-4F81-B5A9-CE75DDAD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495"/>
            <a:ext cx="10515600" cy="408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best model to use was Gradient Boosting which produced a score of 0.71.</a:t>
            </a:r>
          </a:p>
          <a:p>
            <a:r>
              <a:rPr lang="en-US" dirty="0"/>
              <a:t>Feature Importance in order:</a:t>
            </a:r>
          </a:p>
          <a:p>
            <a:pPr lvl="1"/>
            <a:r>
              <a:rPr lang="en-US" dirty="0"/>
              <a:t>Three Cone Drill</a:t>
            </a:r>
          </a:p>
          <a:p>
            <a:pPr lvl="1"/>
            <a:r>
              <a:rPr lang="en-US" dirty="0"/>
              <a:t>Shuttle Run</a:t>
            </a:r>
          </a:p>
          <a:p>
            <a:pPr lvl="1"/>
            <a:r>
              <a:rPr lang="en-US" dirty="0"/>
              <a:t>Broad Jump</a:t>
            </a:r>
          </a:p>
          <a:p>
            <a:pPr lvl="1"/>
            <a:r>
              <a:rPr lang="en-US" dirty="0"/>
              <a:t>Vertical Leap</a:t>
            </a:r>
          </a:p>
          <a:p>
            <a:pPr lvl="1"/>
            <a:r>
              <a:rPr lang="en-US" dirty="0"/>
              <a:t>Bench Press</a:t>
            </a:r>
          </a:p>
          <a:p>
            <a:pPr lvl="1"/>
            <a:r>
              <a:rPr lang="en-US" dirty="0"/>
              <a:t>40-yard dash</a:t>
            </a:r>
          </a:p>
          <a:p>
            <a:pPr lvl="1"/>
            <a:r>
              <a:rPr lang="en-US" dirty="0"/>
              <a:t>Weight 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549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NFL Draft Predictions</vt:lpstr>
      <vt:lpstr>Problems</vt:lpstr>
      <vt:lpstr>Data Wrangling</vt:lpstr>
      <vt:lpstr>Exploratory Data Analysis</vt:lpstr>
      <vt:lpstr>Exploratory Data Analysis</vt:lpstr>
      <vt:lpstr>Pro bowl Selection</vt:lpstr>
      <vt:lpstr>What went wrong? (Pro Bowl Selection)</vt:lpstr>
      <vt:lpstr>Getting Drafted</vt:lpstr>
      <vt:lpstr>Model Selection Getting Drafted </vt:lpstr>
      <vt:lpstr>Feature Importance</vt:lpstr>
      <vt:lpstr>Exploratory Data Analysis</vt:lpstr>
      <vt:lpstr>Conclusion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Predictions</dc:title>
  <dc:creator>Jacob Kurstedt</dc:creator>
  <cp:lastModifiedBy>Jacob Kurstedt</cp:lastModifiedBy>
  <cp:revision>54</cp:revision>
  <dcterms:created xsi:type="dcterms:W3CDTF">2021-02-03T17:04:04Z</dcterms:created>
  <dcterms:modified xsi:type="dcterms:W3CDTF">2021-02-09T18:10:25Z</dcterms:modified>
</cp:coreProperties>
</file>