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Kurstedt" initials="JK" lastIdx="1" clrIdx="0">
    <p:extLst>
      <p:ext uri="{19B8F6BF-5375-455C-9EA6-DF929625EA0E}">
        <p15:presenceInfo xmlns:p15="http://schemas.microsoft.com/office/powerpoint/2012/main" userId="42d754cc7d8793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8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8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D762-8857-40E1-AFEA-C156516E366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3CE0-6EBE-4D8F-A915-D5BF24ED3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7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955F-1971-4900-A5CC-DD5C3CBF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9270"/>
            <a:ext cx="9144000" cy="1412222"/>
          </a:xfrm>
        </p:spPr>
        <p:txBody>
          <a:bodyPr/>
          <a:lstStyle/>
          <a:p>
            <a:r>
              <a:rPr lang="en-US" dirty="0"/>
              <a:t>NFL Draft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66AF1-F2CE-4F45-9A51-1AE1F024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Jacob Kurstedt</a:t>
            </a:r>
          </a:p>
        </p:txBody>
      </p:sp>
    </p:spTree>
    <p:extLst>
      <p:ext uri="{BB962C8B-B14F-4D97-AF65-F5344CB8AC3E}">
        <p14:creationId xmlns:p14="http://schemas.microsoft.com/office/powerpoint/2010/main" val="3615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ECAE-FB68-4D36-9533-FDDCA90A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(Predicting Drafted)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52CE-7BA9-4DEE-9E5E-BDA445C2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y variable was the column I created call Drafted </a:t>
            </a:r>
          </a:p>
          <a:p>
            <a:r>
              <a:rPr lang="en-US" dirty="0"/>
              <a:t>X variable all the draft combine tests </a:t>
            </a:r>
          </a:p>
          <a:p>
            <a:r>
              <a:rPr lang="en-US" dirty="0"/>
              <a:t>Logistic Regression balanced accuracy =  0.70</a:t>
            </a:r>
          </a:p>
          <a:p>
            <a:r>
              <a:rPr lang="en-US" dirty="0"/>
              <a:t>Logistic Regression with PCA balanced accuracy =  0.69</a:t>
            </a:r>
          </a:p>
          <a:p>
            <a:r>
              <a:rPr lang="en-US" dirty="0"/>
              <a:t>Decision Tree balanced accuracy =  0.52</a:t>
            </a:r>
          </a:p>
          <a:p>
            <a:r>
              <a:rPr lang="en-US" dirty="0"/>
              <a:t>Random Forest balanced accuracy = 0.52</a:t>
            </a:r>
          </a:p>
          <a:p>
            <a:r>
              <a:rPr lang="en-US" dirty="0"/>
              <a:t>Gradient Boosting balanced accuracy = 0.68</a:t>
            </a:r>
          </a:p>
          <a:p>
            <a:r>
              <a:rPr lang="en-US" dirty="0"/>
              <a:t>Gradient Boosting with PCA balanced accuracy = 0.7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7428-E29B-450C-BDC5-5173C7DB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AFD6-12CE-4F81-B5A9-CE75DDAD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495"/>
            <a:ext cx="10515600" cy="4089400"/>
          </a:xfrm>
        </p:spPr>
        <p:txBody>
          <a:bodyPr/>
          <a:lstStyle/>
          <a:p>
            <a:r>
              <a:rPr lang="en-US" dirty="0"/>
              <a:t>Gradient Boosting was the best model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 err="1"/>
              <a:t>Learning_rate</a:t>
            </a:r>
            <a:r>
              <a:rPr lang="en-US" dirty="0"/>
              <a:t> = 0.05</a:t>
            </a:r>
          </a:p>
          <a:p>
            <a:pPr lvl="1"/>
            <a:r>
              <a:rPr lang="en-US" dirty="0"/>
              <a:t>Loss = ‘exponential’</a:t>
            </a:r>
          </a:p>
          <a:p>
            <a:pPr lvl="1"/>
            <a:r>
              <a:rPr lang="en-US" dirty="0" err="1"/>
              <a:t>Min_samples_split</a:t>
            </a:r>
            <a:r>
              <a:rPr lang="en-US" dirty="0"/>
              <a:t>=5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Score was 0.71</a:t>
            </a:r>
          </a:p>
        </p:txBody>
      </p:sp>
    </p:spTree>
    <p:extLst>
      <p:ext uri="{BB962C8B-B14F-4D97-AF65-F5344CB8AC3E}">
        <p14:creationId xmlns:p14="http://schemas.microsoft.com/office/powerpoint/2010/main" val="284795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481E-ECEB-4411-B80A-7358F294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459" y="0"/>
            <a:ext cx="10515600" cy="1325563"/>
          </a:xfrm>
        </p:spPr>
        <p:txBody>
          <a:bodyPr/>
          <a:lstStyle/>
          <a:p>
            <a:r>
              <a:rPr lang="en-US" dirty="0"/>
              <a:t>Model Selection Feature Importance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05A6001-CC35-4F70-B749-585021D8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5" y="890330"/>
            <a:ext cx="11008658" cy="546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9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5A71-2626-4277-A047-2998BB71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0"/>
            <a:ext cx="6751320" cy="1325563"/>
          </a:xfrm>
        </p:spPr>
        <p:txBody>
          <a:bodyPr/>
          <a:lstStyle/>
          <a:p>
            <a:r>
              <a:rPr lang="en-US" dirty="0"/>
              <a:t>Model Selection ROC Curve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B7FCF66-22B7-4E09-94DE-81BC67F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202049"/>
            <a:ext cx="9855674" cy="538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1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0CF-0D2B-4704-986D-496B770E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E3DE-C6E3-431E-9215-9D60F42C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was the best model to choose</a:t>
            </a:r>
          </a:p>
          <a:p>
            <a:r>
              <a:rPr lang="en-US" dirty="0"/>
              <a:t>Three cone Drill and shuttle run were the two most important features</a:t>
            </a:r>
          </a:p>
          <a:p>
            <a:r>
              <a:rPr lang="en-US" dirty="0"/>
              <a:t>Height and weight seem to not be important at 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1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89A8-7457-4272-958B-B24D591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6AE5-4590-44D5-8FD0-3F986C5B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data from the past 20 years</a:t>
            </a:r>
          </a:p>
          <a:p>
            <a:r>
              <a:rPr lang="en-US" dirty="0"/>
              <a:t>Preform same models on offensive players</a:t>
            </a:r>
          </a:p>
          <a:p>
            <a:r>
              <a:rPr lang="en-US" dirty="0"/>
              <a:t>Use College conferences to see amount of players drafted in each</a:t>
            </a:r>
          </a:p>
          <a:p>
            <a:r>
              <a:rPr lang="en-US" dirty="0"/>
              <a:t>Use more graph visualization</a:t>
            </a:r>
          </a:p>
          <a:p>
            <a:r>
              <a:rPr lang="en-US" dirty="0"/>
              <a:t>Preform PCA on random forest and Gradient </a:t>
            </a:r>
            <a:r>
              <a:rPr lang="en-US" dirty="0" err="1"/>
              <a:t>Boositng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400136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FB84-AD5E-4389-8E48-46D8476E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0975-7259-4E8B-8C10-65DED5F8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341-1CE1-427C-A24D-8D4C4BF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4CA5-1928-4B94-BE1E-F3262A3D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506662"/>
            <a:ext cx="10515600" cy="4351338"/>
          </a:xfrm>
        </p:spPr>
        <p:txBody>
          <a:bodyPr/>
          <a:lstStyle/>
          <a:p>
            <a:pPr algn="ctr"/>
            <a:r>
              <a:rPr lang="en-US" dirty="0"/>
              <a:t>Predicting whether a player would be good in the NFL based off NFL combine tests</a:t>
            </a:r>
          </a:p>
          <a:p>
            <a:pPr algn="ctr"/>
            <a:r>
              <a:rPr lang="en-US" dirty="0"/>
              <a:t>Predicting whether a player would be drafted or not </a:t>
            </a:r>
          </a:p>
        </p:txBody>
      </p:sp>
    </p:spTree>
    <p:extLst>
      <p:ext uri="{BB962C8B-B14F-4D97-AF65-F5344CB8AC3E}">
        <p14:creationId xmlns:p14="http://schemas.microsoft.com/office/powerpoint/2010/main" val="13174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3132-4E85-46C4-8031-45E4DFEC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227666"/>
            <a:ext cx="3566459" cy="1325563"/>
          </a:xfrm>
        </p:spPr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0FFE370-170C-486B-B7B5-056597FB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26" y="179821"/>
            <a:ext cx="8357125" cy="250895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307EBD-7730-486C-820B-13C0EFB38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26" y="3065295"/>
            <a:ext cx="8385894" cy="32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276D-7C76-4E57-B39A-D385818E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D50-3E3C-4B38-BEB4-D6289B0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Renamed Columns to be more clear</a:t>
            </a:r>
          </a:p>
          <a:p>
            <a:r>
              <a:rPr lang="en-US" dirty="0"/>
              <a:t>Dropped unnecessary Rows</a:t>
            </a:r>
          </a:p>
          <a:p>
            <a:r>
              <a:rPr lang="en-US" dirty="0"/>
              <a:t>Filtered out all Offensive players</a:t>
            </a:r>
          </a:p>
          <a:p>
            <a:r>
              <a:rPr lang="en-US" dirty="0"/>
              <a:t>Filled in blanks with the mean of each combine test</a:t>
            </a:r>
          </a:p>
          <a:p>
            <a:r>
              <a:rPr lang="en-US" dirty="0"/>
              <a:t>Merged all my data into one table</a:t>
            </a:r>
          </a:p>
        </p:txBody>
      </p:sp>
    </p:spTree>
    <p:extLst>
      <p:ext uri="{BB962C8B-B14F-4D97-AF65-F5344CB8AC3E}">
        <p14:creationId xmlns:p14="http://schemas.microsoft.com/office/powerpoint/2010/main" val="210228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7C7-8329-49A0-9729-70CFF9BC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798D6687-BB6D-4E66-BD69-9D3A3758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2" y="1040544"/>
            <a:ext cx="4801160" cy="477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4B5015CB-2C74-489C-B8D9-A935915A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07" y="1040544"/>
            <a:ext cx="4801160" cy="47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8A5E31-FC3B-49BF-A9D6-A3FC90C796C2}"/>
              </a:ext>
            </a:extLst>
          </p:cNvPr>
          <p:cNvSpPr txBox="1"/>
          <p:nvPr/>
        </p:nvSpPr>
        <p:spPr>
          <a:xfrm>
            <a:off x="1880235" y="606307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Bench Press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A8863-2F85-48F4-925C-4ED7B0022272}"/>
              </a:ext>
            </a:extLst>
          </p:cNvPr>
          <p:cNvSpPr txBox="1"/>
          <p:nvPr/>
        </p:nvSpPr>
        <p:spPr>
          <a:xfrm>
            <a:off x="7879080" y="6041834"/>
            <a:ext cx="21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40 Yard Dash</a:t>
            </a:r>
          </a:p>
        </p:txBody>
      </p:sp>
    </p:spTree>
    <p:extLst>
      <p:ext uri="{BB962C8B-B14F-4D97-AF65-F5344CB8AC3E}">
        <p14:creationId xmlns:p14="http://schemas.microsoft.com/office/powerpoint/2010/main" val="418738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211AA3-137B-4D12-8C28-1358E97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AFD12B-2529-4433-9D57-551E3750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0" y="916353"/>
            <a:ext cx="4914259" cy="48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C593C82-1A83-4063-BE9F-A5A703F8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62" y="826656"/>
            <a:ext cx="5068792" cy="49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20411-88F4-4137-A8BD-8C219E96D0E5}"/>
              </a:ext>
            </a:extLst>
          </p:cNvPr>
          <p:cNvSpPr txBox="1"/>
          <p:nvPr/>
        </p:nvSpPr>
        <p:spPr>
          <a:xfrm>
            <a:off x="1714500" y="5941647"/>
            <a:ext cx="305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Vertical Leap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6A0B-B23A-4B44-9D71-8213473ADF76}"/>
              </a:ext>
            </a:extLst>
          </p:cNvPr>
          <p:cNvSpPr txBox="1"/>
          <p:nvPr/>
        </p:nvSpPr>
        <p:spPr>
          <a:xfrm>
            <a:off x="7840980" y="5941647"/>
            <a:ext cx="281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Broad Jump</a:t>
            </a:r>
          </a:p>
        </p:txBody>
      </p:sp>
    </p:spTree>
    <p:extLst>
      <p:ext uri="{BB962C8B-B14F-4D97-AF65-F5344CB8AC3E}">
        <p14:creationId xmlns:p14="http://schemas.microsoft.com/office/powerpoint/2010/main" val="19048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6EA2B0-91B0-44CE-8289-BD0B2FD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17" y="111837"/>
            <a:ext cx="7552765" cy="804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75AD2FD-F9E3-4D8C-8752-98108AEE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4" y="916353"/>
            <a:ext cx="4744325" cy="46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C7883-4CAD-4E9F-9322-B9A7F2E2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53" y="916352"/>
            <a:ext cx="4744325" cy="46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BBC00-C05F-4265-A0CA-C6B45501C740}"/>
              </a:ext>
            </a:extLst>
          </p:cNvPr>
          <p:cNvSpPr txBox="1"/>
          <p:nvPr/>
        </p:nvSpPr>
        <p:spPr>
          <a:xfrm>
            <a:off x="7825703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Three Cone Drill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6999E-6EDD-4442-8F63-7C40556EA3A5}"/>
              </a:ext>
            </a:extLst>
          </p:cNvPr>
          <p:cNvSpPr txBox="1"/>
          <p:nvPr/>
        </p:nvSpPr>
        <p:spPr>
          <a:xfrm>
            <a:off x="1937385" y="5799306"/>
            <a:ext cx="3113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Shuttle Run</a:t>
            </a:r>
          </a:p>
        </p:txBody>
      </p:sp>
    </p:spTree>
    <p:extLst>
      <p:ext uri="{BB962C8B-B14F-4D97-AF65-F5344CB8AC3E}">
        <p14:creationId xmlns:p14="http://schemas.microsoft.com/office/powerpoint/2010/main" val="245510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3818-D04D-4DA8-96C1-AC58A1EA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5050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Exploratory Data Analysis</a:t>
            </a:r>
          </a:p>
        </p:txBody>
      </p:sp>
      <p:pic>
        <p:nvPicPr>
          <p:cNvPr id="1026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3B4DAF78-5809-4AD5-B888-FAFC5BF9F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7" r="1" b="15643"/>
          <a:stretch/>
        </p:blipFill>
        <p:spPr bwMode="auto">
          <a:xfrm>
            <a:off x="640080" y="1308735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04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791E-1DC4-4E80-9FCF-C738946B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(Predicting Potential)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04AA3-9771-4ADF-917E-253B1661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variable Pro bowl select to use as my y variable to see players picked to go to the pro bowl </a:t>
            </a:r>
          </a:p>
          <a:p>
            <a:r>
              <a:rPr lang="en-US" dirty="0"/>
              <a:t>X variable all the draft combine tests </a:t>
            </a:r>
          </a:p>
          <a:p>
            <a:r>
              <a:rPr lang="en-US" dirty="0"/>
              <a:t>Logistic Regression balanced accuracy =  0.09</a:t>
            </a:r>
          </a:p>
          <a:p>
            <a:r>
              <a:rPr lang="en-US" dirty="0"/>
              <a:t>Logistic Regression with PCA balanced accuracy =  0.92</a:t>
            </a:r>
          </a:p>
          <a:p>
            <a:r>
              <a:rPr lang="en-US" dirty="0"/>
              <a:t>Decision Tree balanced accuracy =  0.52</a:t>
            </a:r>
          </a:p>
          <a:p>
            <a:r>
              <a:rPr lang="en-US" dirty="0"/>
              <a:t>Random Forest balanced accuracy = 0.50</a:t>
            </a:r>
          </a:p>
          <a:p>
            <a:r>
              <a:rPr lang="en-US" dirty="0"/>
              <a:t>Gradient Boosting balanced accuracy = 0.87</a:t>
            </a:r>
          </a:p>
          <a:p>
            <a:r>
              <a:rPr lang="en-US" dirty="0"/>
              <a:t>Gradient Boosting with PCA balanced accuracy = 0.92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336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NFL Draft Predictions</vt:lpstr>
      <vt:lpstr>Problems</vt:lpstr>
      <vt:lpstr>The Data</vt:lpstr>
      <vt:lpstr>Data Wrangling</vt:lpstr>
      <vt:lpstr>Exploratory Data Analysis</vt:lpstr>
      <vt:lpstr>Exploratory Data Analysis</vt:lpstr>
      <vt:lpstr>Exploratory Data Analysis</vt:lpstr>
      <vt:lpstr>Exploratory Data Analysis</vt:lpstr>
      <vt:lpstr>Preprocessing (Predicting Potential) </vt:lpstr>
      <vt:lpstr>Preprocessing (Predicting Drafted) </vt:lpstr>
      <vt:lpstr>Model Selection</vt:lpstr>
      <vt:lpstr>Model Selection Feature Importance</vt:lpstr>
      <vt:lpstr>Model Selection ROC Curve</vt:lpstr>
      <vt:lpstr>Conclusion</vt:lpstr>
      <vt:lpstr>Moving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Draft Predictions</dc:title>
  <dc:creator>Jacob Kurstedt</dc:creator>
  <cp:lastModifiedBy>Jacob Kurstedt</cp:lastModifiedBy>
  <cp:revision>21</cp:revision>
  <dcterms:created xsi:type="dcterms:W3CDTF">2021-02-03T17:04:04Z</dcterms:created>
  <dcterms:modified xsi:type="dcterms:W3CDTF">2021-02-03T17:55:54Z</dcterms:modified>
</cp:coreProperties>
</file>