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D78E-BE37-489B-B140-632ABC816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285C-F5D0-44CF-B86F-EB998ADCF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A0E2-703E-4283-B25C-20DB2060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4071-3475-465C-A2BD-9D65DCF6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89B2-71D7-4795-B672-948614E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85D1-48B2-49DC-B110-4098E119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221FF-7764-404A-AE1B-16D31687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B70C-7908-4781-B915-1339CD19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7321-8F64-4CDD-B32E-D7E4E121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F9C3-C966-4BA1-BC89-05058315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E1F61-A34D-4EAD-B7C9-DA23A187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6346E-22DD-4892-B56E-5D72A286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A674-4574-4267-ACF0-9CA5C1AA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21A25-3732-4421-A284-84E1F5A2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FD9D-3DDD-4D9E-9FB5-DB5B3A3B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C10-3E16-4E9D-BA99-41C207E3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798E-483D-406C-8A9D-FA3ED400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4A43-824D-4182-A504-D9E7D22C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5E9D-EE2C-48EA-A265-3CAFF9AA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F276-CBDB-4CDA-9392-E3E2C1AC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D507-54D4-4D26-BB16-F2CE34D0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8866-3745-48AE-B3AF-957BD5C7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190A-98D3-4274-95A8-A6677C75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E53F-0741-4D77-9BC7-97C89F44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C171-5220-4CCF-B60E-6D989A6A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C389-286D-493F-9FC0-C7142ABD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31AF-7E3D-40F0-B89E-738EAD026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53C7-5842-4719-8A1C-EBD9A87C7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AB597-64D0-4939-A172-1F63C947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0C63-742D-4941-9499-8A09A4AC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FF74B-C603-49BF-B2A5-023DBD56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F12A-95C3-4946-9593-82665A22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E75BF-B207-4A02-B61B-64EEE643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96523-268E-4E29-A8A7-9A104008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74932-7458-4A5A-B8A3-BD999936F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3ECB3-1735-4CC6-A894-43D3C6D82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5400C-E1C4-4E46-A3B2-913486C6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047A9-5480-45AF-8F17-0CD9DF26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7ABB8-511D-4689-86C0-AA84FA9E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C8F1-32F3-4F8D-BEC2-7BA56832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F092E-653C-4B90-80AC-3CD1E64E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031E8-63BC-4DD9-8249-FF8CA2E3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FA82-EB08-47F3-8EE3-0E6F19AA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C9AC9-EDB9-4E80-B258-EA40FEC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78814-872F-4085-8A74-D0D79686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A8E77-689C-43EA-8A3C-1CC35324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5465-FEBB-422A-B57F-F7E29DA4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E54C-9F2A-4B04-9AFD-0848A682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9B4EE-2FD4-4FB5-905A-36BDADDF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6A25-EF01-4069-B8F0-258E96A8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DD6D-D025-450E-ABFD-2A4E32CD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9B167-2AC8-4689-B4B8-1F85F0D8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6FF4-E71C-45E1-9622-5F06230A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50F5B-348C-4BE5-8D8C-F1AF75916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36D1-8364-45A7-9E5F-71E7CECDC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89EC6-7085-4B8F-BFFC-26319ADC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28E0-D701-487B-9E73-EA62B1D1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E06D-CEDE-45B3-B9F5-8D794217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4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F6949-56B8-41B8-9381-D63E3B6A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A0B28-32F3-47B5-B800-BC3C10FD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0DA8-0F0C-4413-ADFA-E7E563394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8C9E-645F-46BA-BB90-602BCB5366C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DE38-F9B1-4C90-B547-F03421785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EECA-EE8F-4BE7-97D3-1EBFA0EB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9C4F-C11C-4671-B423-0EA07A07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F356-018B-469E-9DAE-C541121DE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320604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3C8-2B36-438E-984E-CA69877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28A2-BE74-4DE7-BA42-74746B5C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0495"/>
          </a:xfrm>
        </p:spPr>
        <p:txBody>
          <a:bodyPr/>
          <a:lstStyle/>
          <a:p>
            <a:r>
              <a:rPr lang="en-US" dirty="0"/>
              <a:t>Can Big Mountain Resort make the ticket price 10% higher in order to capitalize on their facilities and make the ticket value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CA0F-2611-489B-ACC4-2F3AC92D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2615-D2F2-4063-A6CD-8415DA93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2095"/>
          </a:xfrm>
        </p:spPr>
        <p:txBody>
          <a:bodyPr/>
          <a:lstStyle/>
          <a:p>
            <a:r>
              <a:rPr lang="en-US" b="1" dirty="0"/>
              <a:t>Criteria for success: </a:t>
            </a:r>
            <a:r>
              <a:rPr lang="en-US" dirty="0"/>
              <a:t>Increase the ticket price by 10% </a:t>
            </a:r>
            <a:r>
              <a:rPr lang="en-US" dirty="0" err="1"/>
              <a:t>tp</a:t>
            </a:r>
            <a:r>
              <a:rPr lang="en-US" dirty="0"/>
              <a:t> provide more value for the ticket</a:t>
            </a:r>
            <a:r>
              <a:rPr lang="en-US" b="1" dirty="0"/>
              <a:t> </a:t>
            </a:r>
          </a:p>
          <a:p>
            <a:r>
              <a:rPr lang="en-US" b="1" dirty="0"/>
              <a:t>Scope of solution space: </a:t>
            </a:r>
            <a:r>
              <a:rPr lang="en-US" dirty="0"/>
              <a:t>Focus on the ticket prices for other resorts with similar facilities and runs</a:t>
            </a:r>
            <a:endParaRPr lang="en-US" b="1" dirty="0"/>
          </a:p>
          <a:p>
            <a:r>
              <a:rPr lang="en-US" b="1" dirty="0"/>
              <a:t>Constraints: </a:t>
            </a:r>
            <a:r>
              <a:rPr lang="en-US" dirty="0"/>
              <a:t>Customers not willing to pay for the higher ticket price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851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6227-93FD-4528-9722-98E51649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F22C-4798-43FC-90C3-816B9696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Findings:</a:t>
            </a:r>
          </a:p>
          <a:p>
            <a:pPr lvl="1"/>
            <a:r>
              <a:rPr lang="en-US" dirty="0"/>
              <a:t>After preforming the model Big Mountain Resort modelled price was $95.87</a:t>
            </a:r>
          </a:p>
          <a:p>
            <a:pPr lvl="1"/>
            <a:r>
              <a:rPr lang="en-US" dirty="0"/>
              <a:t>There was also a potential room for increase of about $10 </a:t>
            </a:r>
          </a:p>
          <a:p>
            <a:pPr lvl="1"/>
            <a:r>
              <a:rPr lang="en-US" dirty="0"/>
              <a:t>This suggest that Big Mountain could be under valuing the ticket compared to other resorts with similar runs and facilities</a:t>
            </a:r>
          </a:p>
          <a:p>
            <a:r>
              <a:rPr lang="en-US" b="1" dirty="0"/>
              <a:t>Recommendation: </a:t>
            </a:r>
          </a:p>
          <a:p>
            <a:pPr lvl="1"/>
            <a:r>
              <a:rPr lang="en-US" dirty="0"/>
              <a:t>My recommendation would be to increase the vertical drop by 150 feet and add an additional chair lift. </a:t>
            </a:r>
          </a:p>
          <a:p>
            <a:pPr lvl="1"/>
            <a:r>
              <a:rPr lang="en-US" dirty="0"/>
              <a:t>This would increase the value of the ticket by $1.99 which would increase revenue to $3, 474, 638 </a:t>
            </a:r>
          </a:p>
        </p:txBody>
      </p:sp>
    </p:spTree>
    <p:extLst>
      <p:ext uri="{BB962C8B-B14F-4D97-AF65-F5344CB8AC3E}">
        <p14:creationId xmlns:p14="http://schemas.microsoft.com/office/powerpoint/2010/main" val="236872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7A3-A00C-4417-B1E9-AE3050E4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E9F5-7CE5-4A72-A3EA-B57D93C4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7640"/>
          </a:xfrm>
        </p:spPr>
        <p:txBody>
          <a:bodyPr/>
          <a:lstStyle/>
          <a:p>
            <a:r>
              <a:rPr lang="en-US" dirty="0"/>
              <a:t>When grabbing the linear regression model coefficients we found that the vertical drop was the biggest positive feature along with snow making, total chairs, and runs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32E08-614D-4785-8F41-15B83619239A}"/>
              </a:ext>
            </a:extLst>
          </p:cNvPr>
          <p:cNvSpPr txBox="1"/>
          <p:nvPr/>
        </p:nvSpPr>
        <p:spPr>
          <a:xfrm>
            <a:off x="1611631" y="7806691"/>
            <a:ext cx="1394652" cy="166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DE5D6-9038-4F5A-B98D-C67195217138}"/>
              </a:ext>
            </a:extLst>
          </p:cNvPr>
          <p:cNvSpPr txBox="1"/>
          <p:nvPr/>
        </p:nvSpPr>
        <p:spPr>
          <a:xfrm>
            <a:off x="1754504" y="3398202"/>
            <a:ext cx="4594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Vertical_drop 		10.767857</a:t>
            </a:r>
          </a:p>
          <a:p>
            <a:r>
              <a:rPr lang="en-US" sz="2000" dirty="0"/>
              <a:t>Snow </a:t>
            </a:r>
            <a:r>
              <a:rPr lang="en-US" sz="2000" dirty="0" err="1"/>
              <a:t>Making_ac</a:t>
            </a:r>
            <a:r>
              <a:rPr lang="en-US" sz="2000" dirty="0"/>
              <a:t> 		6.290074</a:t>
            </a:r>
          </a:p>
          <a:p>
            <a:r>
              <a:rPr lang="en-US" sz="2000" dirty="0" err="1"/>
              <a:t>Total_chairs</a:t>
            </a:r>
            <a:r>
              <a:rPr lang="en-US" sz="2000" dirty="0"/>
              <a:t>	 	5.794156</a:t>
            </a:r>
          </a:p>
          <a:p>
            <a:r>
              <a:rPr lang="en-US" sz="2000" dirty="0" err="1"/>
              <a:t>fastQuads</a:t>
            </a:r>
            <a:r>
              <a:rPr lang="en-US" sz="2000" dirty="0"/>
              <a:t> 		5.745626</a:t>
            </a:r>
          </a:p>
          <a:p>
            <a:r>
              <a:rPr lang="en-US" sz="2000" dirty="0"/>
              <a:t>Runs 			5.370555</a:t>
            </a:r>
          </a:p>
          <a:p>
            <a:r>
              <a:rPr lang="en-US" sz="2000" dirty="0" err="1"/>
              <a:t>LongestRun_mi</a:t>
            </a:r>
            <a:r>
              <a:rPr lang="en-US" sz="2000" dirty="0"/>
              <a:t> 		0.181814</a:t>
            </a:r>
          </a:p>
          <a:p>
            <a:r>
              <a:rPr lang="en-US" sz="2000" dirty="0"/>
              <a:t>Trams 			-4.142024</a:t>
            </a:r>
          </a:p>
          <a:p>
            <a:r>
              <a:rPr lang="en-US" sz="2000" dirty="0" err="1"/>
              <a:t>SkiableTerrain_ac</a:t>
            </a:r>
            <a:r>
              <a:rPr lang="en-US" sz="2000" dirty="0"/>
              <a:t> 	-5.248780</a:t>
            </a:r>
          </a:p>
        </p:txBody>
      </p:sp>
    </p:spTree>
    <p:extLst>
      <p:ext uri="{BB962C8B-B14F-4D97-AF65-F5344CB8AC3E}">
        <p14:creationId xmlns:p14="http://schemas.microsoft.com/office/powerpoint/2010/main" val="188422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9D7-D4FD-4A70-BF50-2B2392F1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51370" cy="1325563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7C9BB1-E590-4408-911A-4CCFC12B93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4" y="1111250"/>
            <a:ext cx="7099266" cy="57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073A4-F223-4693-BE03-7D3A8A380638}"/>
              </a:ext>
            </a:extLst>
          </p:cNvPr>
          <p:cNvSpPr txBox="1"/>
          <p:nvPr/>
        </p:nvSpPr>
        <p:spPr>
          <a:xfrm>
            <a:off x="7292340" y="1325563"/>
            <a:ext cx="4314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when running the random forest model we also found that the top 4 most important features were similar to the top 4 positive features in the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four of importance are </a:t>
            </a:r>
            <a:r>
              <a:rPr lang="en-US" dirty="0" err="1"/>
              <a:t>fastQuads</a:t>
            </a:r>
            <a:r>
              <a:rPr lang="en-US" dirty="0"/>
              <a:t> runs Snow making, and vertical drop</a:t>
            </a:r>
          </a:p>
        </p:txBody>
      </p:sp>
    </p:spTree>
    <p:extLst>
      <p:ext uri="{BB962C8B-B14F-4D97-AF65-F5344CB8AC3E}">
        <p14:creationId xmlns:p14="http://schemas.microsoft.com/office/powerpoint/2010/main" val="282574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2260-1299-4B52-A1DB-0569C496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AB7A-C18B-405D-94C3-F6A9A9AF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linear regression and random forest model gave somewhat similar results</a:t>
            </a:r>
          </a:p>
          <a:p>
            <a:r>
              <a:rPr lang="en-US" dirty="0"/>
              <a:t>The random forest model mean absolute error was 9.538</a:t>
            </a:r>
          </a:p>
          <a:p>
            <a:r>
              <a:rPr lang="en-US" dirty="0"/>
              <a:t>The linear regression model mean absolute error was 11.793</a:t>
            </a:r>
          </a:p>
          <a:p>
            <a:r>
              <a:rPr lang="en-US" dirty="0"/>
              <a:t>So the random forest model was the better choice since the mean absolute error was about $2</a:t>
            </a:r>
          </a:p>
        </p:txBody>
      </p:sp>
    </p:spTree>
    <p:extLst>
      <p:ext uri="{BB962C8B-B14F-4D97-AF65-F5344CB8AC3E}">
        <p14:creationId xmlns:p14="http://schemas.microsoft.com/office/powerpoint/2010/main" val="145321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ACF1-F1ED-42AF-AFF4-24CB6C37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E9FE-5ACD-45AD-84DE-2C8BC006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recommend that you should increase your vertical drop by 150 feet and add an additional chair lift</a:t>
            </a:r>
          </a:p>
          <a:p>
            <a:r>
              <a:rPr lang="en-US" dirty="0"/>
              <a:t>This will lower the operating cost of a new chair lift from $18,500 to $18,000 </a:t>
            </a:r>
          </a:p>
          <a:p>
            <a:r>
              <a:rPr lang="en-US" dirty="0"/>
              <a:t>Also since there is room for increasing the ticket at least $10 this will allow you to raise the ticket price an extra $2.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5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</vt:lpstr>
      <vt:lpstr>Problem Identification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Kurstedt</dc:creator>
  <cp:lastModifiedBy>Jacob Kurstedt</cp:lastModifiedBy>
  <cp:revision>8</cp:revision>
  <dcterms:created xsi:type="dcterms:W3CDTF">2020-09-28T15:17:09Z</dcterms:created>
  <dcterms:modified xsi:type="dcterms:W3CDTF">2020-09-28T15:54:30Z</dcterms:modified>
</cp:coreProperties>
</file>