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366" r:id="rId3"/>
    <p:sldId id="36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36"/>
    <p:restoredTop sz="86016"/>
  </p:normalViewPr>
  <p:slideViewPr>
    <p:cSldViewPr snapToGrid="0" snapToObjects="1">
      <p:cViewPr varScale="1">
        <p:scale>
          <a:sx n="88" d="100"/>
          <a:sy n="88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871B5-F3BD-374D-80F6-36D4A3B3DED7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B3E99-A7DD-D346-A157-C588BE79E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83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A86A-070E-DF4B-9C0B-8B962BC1CA08}" type="datetime1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B40A-249C-4D48-83ED-42C066A96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12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9381"/>
            <a:ext cx="7886700" cy="5839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A000-F258-0647-B525-0B89276E57AA}" type="datetime1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B40A-249C-4D48-83ED-42C066A96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86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F910-8081-7446-9848-B42448E0AE19}" type="datetime1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B40A-249C-4D48-83ED-42C066A96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2018C7FF-12D7-5E4D-8E6E-D664649C2B33}"/>
              </a:ext>
            </a:extLst>
          </p:cNvPr>
          <p:cNvSpPr/>
          <p:nvPr userDrawn="1"/>
        </p:nvSpPr>
        <p:spPr>
          <a:xfrm>
            <a:off x="2891481" y="3299254"/>
            <a:ext cx="2582562" cy="1285103"/>
          </a:xfrm>
          <a:prstGeom prst="wedge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テスト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958F844-8E5C-1648-BEAF-2A1ADD3A53FA}"/>
              </a:ext>
            </a:extLst>
          </p:cNvPr>
          <p:cNvCxnSpPr/>
          <p:nvPr userDrawn="1"/>
        </p:nvCxnSpPr>
        <p:spPr>
          <a:xfrm>
            <a:off x="1309816" y="2545492"/>
            <a:ext cx="17191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右矢印 8">
            <a:extLst>
              <a:ext uri="{FF2B5EF4-FFF2-40B4-BE49-F238E27FC236}">
                <a16:creationId xmlns:a16="http://schemas.microsoft.com/office/drawing/2014/main" id="{22BEE971-7D26-A246-8D56-7597470A8C52}"/>
              </a:ext>
            </a:extLst>
          </p:cNvPr>
          <p:cNvSpPr/>
          <p:nvPr userDrawn="1"/>
        </p:nvSpPr>
        <p:spPr>
          <a:xfrm>
            <a:off x="6895475" y="2545492"/>
            <a:ext cx="719528" cy="753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200" dirty="0">
                <a:solidFill>
                  <a:schemeClr val="tx1"/>
                </a:solidFill>
              </a:rPr>
              <a:t>ff</a:t>
            </a:r>
            <a:endParaRPr kumimoji="1" lang="ja-JP" altLang="en-US" sz="2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4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632-F558-794E-91EC-8B6143BA7504}" type="datetime1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B40A-249C-4D48-83ED-42C066A96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84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7750"/>
            <a:ext cx="7886700" cy="664777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4657"/>
            <a:ext cx="7886700" cy="5012306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3667-A1E8-2645-A507-C952F945EF92}" type="datetime1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D6D9-3D4F-4749-BFB3-9D4CD68A53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4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42442-AB5B-1347-839A-D972CD9E637A}" type="datetime1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5B40A-249C-4D48-83ED-42C066A96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24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  <p:sldLayoutId id="214748366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システムフォント（レギュラー）"/>
        <a:buChar char="・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システムフォント（レギュラー）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E9723-0DC9-F54B-843A-8978B8659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情報数学</a:t>
            </a:r>
            <a:r>
              <a:rPr kumimoji="1" lang="en-US" altLang="ja-JP" dirty="0"/>
              <a:t>I</a:t>
            </a:r>
            <a:br>
              <a:rPr kumimoji="1" lang="en-US" altLang="ja-JP" dirty="0"/>
            </a:br>
            <a:r>
              <a:rPr kumimoji="1" lang="ja-JP" altLang="en-US"/>
              <a:t>第１週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9241FA-7A03-1142-B764-B99301B64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891695"/>
            <a:ext cx="6858000" cy="1464655"/>
          </a:xfrm>
        </p:spPr>
        <p:txBody>
          <a:bodyPr>
            <a:normAutofit/>
          </a:bodyPr>
          <a:lstStyle/>
          <a:p>
            <a:r>
              <a:rPr kumimoji="1" lang="ja-JP" altLang="en-US" sz="3200"/>
              <a:t>担当：串田淳一</a:t>
            </a:r>
            <a:endParaRPr kumimoji="1" lang="en-US" altLang="ja-JP" sz="3200" dirty="0"/>
          </a:p>
          <a:p>
            <a:r>
              <a:rPr lang="en-US" altLang="ja-JP" sz="3200" dirty="0" err="1"/>
              <a:t>kushida@n-fukushi.ac.jp</a:t>
            </a:r>
            <a:r>
              <a:rPr lang="en-US" altLang="ja-JP" sz="3200" dirty="0"/>
              <a:t> </a:t>
            </a:r>
            <a:endParaRPr kumimoji="1" lang="en-US" altLang="ja-JP" sz="3200" dirty="0"/>
          </a:p>
          <a:p>
            <a:endParaRPr kumimoji="1" lang="ja-JP" altLang="en-US" sz="32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62DCED-8BD8-FA4E-B274-88CC6C53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B40A-249C-4D48-83ED-42C066A967C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01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08DEC-4F35-2744-9247-FF636295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Python</a:t>
            </a:r>
            <a:r>
              <a:rPr kumimoji="1" lang="ja-JP" altLang="en-US"/>
              <a:t>基礎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AC8F75-8C55-5942-B4DC-BA4C016BF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64657"/>
            <a:ext cx="7886700" cy="333114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Python</a:t>
            </a:r>
            <a:r>
              <a:rPr lang="ja-JP" altLang="en-US"/>
              <a:t>の基本の学習</a:t>
            </a:r>
            <a:endParaRPr lang="en-US" altLang="ja-JP" dirty="0"/>
          </a:p>
          <a:p>
            <a:r>
              <a:rPr kumimoji="1" lang="ja-JP" altLang="en-US"/>
              <a:t>四則演算，条件文，制御文，データ型</a:t>
            </a:r>
            <a:r>
              <a:rPr kumimoji="1" lang="en-US" altLang="ja-JP" dirty="0"/>
              <a:t> (list) 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情報数学</a:t>
            </a:r>
            <a:r>
              <a:rPr kumimoji="1" lang="en-US" altLang="ja-JP" dirty="0"/>
              <a:t>I</a:t>
            </a:r>
          </a:p>
          <a:p>
            <a:pPr lvl="1"/>
            <a:r>
              <a:rPr lang="en-US" altLang="ja-JP" dirty="0" err="1"/>
              <a:t>sympy</a:t>
            </a:r>
            <a:r>
              <a:rPr lang="en-US" altLang="ja-JP" dirty="0"/>
              <a:t> (</a:t>
            </a:r>
            <a:r>
              <a:rPr lang="ja-JP" altLang="en-US"/>
              <a:t>行列の演算用のライブラリ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5C3671-7BB4-D647-BF58-D9BF9609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D6D9-3D4F-4749-BFB3-9D4CD68A538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25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857BB-FC3B-E940-9604-8FB2CE07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Python</a:t>
            </a:r>
            <a:r>
              <a:rPr kumimoji="1" lang="ja-JP" altLang="en-US"/>
              <a:t>基本問題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0F762F-AA1A-2740-B8A7-BC757866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64657"/>
            <a:ext cx="7886700" cy="896372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Python</a:t>
            </a:r>
            <a:r>
              <a:rPr lang="ja-JP" altLang="en-US"/>
              <a:t>基本問題集</a:t>
            </a:r>
            <a:r>
              <a:rPr lang="en-US" altLang="ja-JP" dirty="0"/>
              <a:t>.</a:t>
            </a:r>
            <a:r>
              <a:rPr lang="en-US" altLang="ja-JP" dirty="0" err="1"/>
              <a:t>ipynb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635CFE-5AE6-164D-9CA9-79F83FD2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D6D9-3D4F-4749-BFB3-9D4CD68A538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45EE3AA-257D-EB49-80DE-E0F0F2F3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71" y="1811717"/>
            <a:ext cx="5638800" cy="38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0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E1D4"/>
      </a:accent1>
      <a:accent2>
        <a:srgbClr val="F04218"/>
      </a:accent2>
      <a:accent3>
        <a:srgbClr val="932092"/>
      </a:accent3>
      <a:accent4>
        <a:srgbClr val="0432FF"/>
      </a:accent4>
      <a:accent5>
        <a:srgbClr val="FF9200"/>
      </a:accent5>
      <a:accent6>
        <a:srgbClr val="FF8081"/>
      </a:accent6>
      <a:hlink>
        <a:srgbClr val="E08DFB"/>
      </a:hlink>
      <a:folHlink>
        <a:srgbClr val="78C0D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2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22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1545</TotalTime>
  <Words>58</Words>
  <Application>Microsoft Macintosh PowerPoint</Application>
  <PresentationFormat>画面に合わせる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システムフォント（レギュラー）</vt:lpstr>
      <vt:lpstr>游ゴシック</vt:lpstr>
      <vt:lpstr>Arial</vt:lpstr>
      <vt:lpstr>Calibri</vt:lpstr>
      <vt:lpstr>Wingdings</vt:lpstr>
      <vt:lpstr>Office テーマ</vt:lpstr>
      <vt:lpstr>情報数学I 第１週</vt:lpstr>
      <vt:lpstr>Python基礎</vt:lpstr>
      <vt:lpstr>Python基本問題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kushida</dc:creator>
  <cp:lastModifiedBy>kushida</cp:lastModifiedBy>
  <cp:revision>32</cp:revision>
  <dcterms:created xsi:type="dcterms:W3CDTF">2021-07-09T03:48:36Z</dcterms:created>
  <dcterms:modified xsi:type="dcterms:W3CDTF">2021-08-31T12:11:39Z</dcterms:modified>
</cp:coreProperties>
</file>