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/>
    <p:restoredTop sz="94676"/>
  </p:normalViewPr>
  <p:slideViewPr>
    <p:cSldViewPr snapToGrid="0" snapToObjects="1">
      <p:cViewPr varScale="1">
        <p:scale>
          <a:sx n="92" d="100"/>
          <a:sy n="92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381"/>
            <a:ext cx="7886700" cy="5839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2018C7FF-12D7-5E4D-8E6E-D664649C2B33}"/>
              </a:ext>
            </a:extLst>
          </p:cNvPr>
          <p:cNvSpPr/>
          <p:nvPr userDrawn="1"/>
        </p:nvSpPr>
        <p:spPr>
          <a:xfrm>
            <a:off x="2891481" y="3299254"/>
            <a:ext cx="2582562" cy="1285103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テスト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58F844-8E5C-1648-BEAF-2A1ADD3A53FA}"/>
              </a:ext>
            </a:extLst>
          </p:cNvPr>
          <p:cNvCxnSpPr/>
          <p:nvPr userDrawn="1"/>
        </p:nvCxnSpPr>
        <p:spPr>
          <a:xfrm>
            <a:off x="1309816" y="2545492"/>
            <a:ext cx="17191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右矢印 8">
            <a:extLst>
              <a:ext uri="{FF2B5EF4-FFF2-40B4-BE49-F238E27FC236}">
                <a16:creationId xmlns:a16="http://schemas.microsoft.com/office/drawing/2014/main" id="{22BEE971-7D26-A246-8D56-7597470A8C52}"/>
              </a:ext>
            </a:extLst>
          </p:cNvPr>
          <p:cNvSpPr/>
          <p:nvPr userDrawn="1"/>
        </p:nvSpPr>
        <p:spPr>
          <a:xfrm>
            <a:off x="6895475" y="2545492"/>
            <a:ext cx="719528" cy="75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200" dirty="0">
                <a:solidFill>
                  <a:schemeClr val="tx1"/>
                </a:solidFill>
              </a:rPr>
              <a:t>ff</a:t>
            </a:r>
            <a:endParaRPr kumimoji="1" lang="ja-JP" alt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4A8B-BC11-2347-A95C-7855F328F2B9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8B-BC11-2347-A95C-7855F328F2B9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B40A-249C-4D48-83ED-42C066A96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2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E9723-0DC9-F54B-843A-8978B8659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9241FA-7A03-1142-B764-B99301B6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1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1627A-63F7-3A4E-976B-539DA98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空間における直線の方程式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010D47-551B-CC4B-92A5-4B3815D4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1" y="1690255"/>
            <a:ext cx="7657938" cy="40495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52DD5C-F16E-D448-B8D1-00B6436D7A65}"/>
              </a:ext>
            </a:extLst>
          </p:cNvPr>
          <p:cNvSpPr txBox="1"/>
          <p:nvPr/>
        </p:nvSpPr>
        <p:spPr>
          <a:xfrm>
            <a:off x="498764" y="969818"/>
            <a:ext cx="1343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200"/>
              <a:t>例題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90D11A9-2FF1-D647-92CD-854866BF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88" y="5478896"/>
            <a:ext cx="5572239" cy="7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82ACE-DA47-C54E-9D69-9D8FBAF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必須問題</a:t>
            </a:r>
          </a:p>
        </p:txBody>
      </p:sp>
    </p:spTree>
    <p:extLst>
      <p:ext uri="{BB962C8B-B14F-4D97-AF65-F5344CB8AC3E}">
        <p14:creationId xmlns:p14="http://schemas.microsoft.com/office/powerpoint/2010/main" val="306926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E1D4"/>
      </a:accent1>
      <a:accent2>
        <a:srgbClr val="F04218"/>
      </a:accent2>
      <a:accent3>
        <a:srgbClr val="932092"/>
      </a:accent3>
      <a:accent4>
        <a:srgbClr val="0432FF"/>
      </a:accent4>
      <a:accent5>
        <a:srgbClr val="FF9200"/>
      </a:accent5>
      <a:accent6>
        <a:srgbClr val="FF8081"/>
      </a:accent6>
      <a:hlink>
        <a:srgbClr val="E08DFB"/>
      </a:hlink>
      <a:folHlink>
        <a:srgbClr val="78C0D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2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10</Words>
  <Application>Microsoft Macintosh PowerPoint</Application>
  <PresentationFormat>画面に合わせる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テーマ</vt:lpstr>
      <vt:lpstr>タイトル</vt:lpstr>
      <vt:lpstr>空間における直線の方程式</vt:lpstr>
      <vt:lpstr>必須問題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kushida</dc:creator>
  <cp:lastModifiedBy>kushida</cp:lastModifiedBy>
  <cp:revision>15</cp:revision>
  <dcterms:created xsi:type="dcterms:W3CDTF">2021-07-09T03:48:36Z</dcterms:created>
  <dcterms:modified xsi:type="dcterms:W3CDTF">2021-07-16T01:20:54Z</dcterms:modified>
</cp:coreProperties>
</file>