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784B-DB97-5049-9128-8BCABDD0716A}" type="datetimeFigureOut">
              <a:rPr lang="en-US" smtClean="0"/>
              <a:t>12/5/10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5BA5-9515-8F4A-91CA-D5CE0AB727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uch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73" y="4876800"/>
            <a:ext cx="238427" cy="381000"/>
          </a:xfrm>
          <a:prstGeom prst="rect">
            <a:avLst/>
          </a:prstGeom>
        </p:spPr>
      </p:pic>
      <p:pic>
        <p:nvPicPr>
          <p:cNvPr id="5" name="Picture 4" descr="duk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876800"/>
            <a:ext cx="238427" cy="381000"/>
          </a:xfrm>
          <a:prstGeom prst="rect">
            <a:avLst/>
          </a:prstGeom>
        </p:spPr>
      </p:pic>
      <p:pic>
        <p:nvPicPr>
          <p:cNvPr id="6" name="Picture 5" descr="duch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038600"/>
            <a:ext cx="238427" cy="381000"/>
          </a:xfrm>
          <a:prstGeom prst="rect">
            <a:avLst/>
          </a:prstGeom>
        </p:spPr>
      </p:pic>
      <p:pic>
        <p:nvPicPr>
          <p:cNvPr id="7" name="Picture 6" descr="duch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038600"/>
            <a:ext cx="238427" cy="381000"/>
          </a:xfrm>
          <a:prstGeom prst="rect">
            <a:avLst/>
          </a:prstGeom>
        </p:spPr>
      </p:pic>
      <p:pic>
        <p:nvPicPr>
          <p:cNvPr id="9" name="Picture 8" descr="duk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038600"/>
            <a:ext cx="238427" cy="381000"/>
          </a:xfrm>
          <a:prstGeom prst="rect">
            <a:avLst/>
          </a:prstGeom>
        </p:spPr>
      </p:pic>
      <p:pic>
        <p:nvPicPr>
          <p:cNvPr id="10" name="Picture 9" descr="duk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73" y="4038600"/>
            <a:ext cx="238427" cy="381000"/>
          </a:xfrm>
          <a:prstGeom prst="rect">
            <a:avLst/>
          </a:prstGeom>
        </p:spPr>
      </p:pic>
      <p:pic>
        <p:nvPicPr>
          <p:cNvPr id="11" name="Picture 10" descr="duch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73" y="3200400"/>
            <a:ext cx="238427" cy="381000"/>
          </a:xfrm>
          <a:prstGeom prst="rect">
            <a:avLst/>
          </a:prstGeom>
        </p:spPr>
      </p:pic>
      <p:pic>
        <p:nvPicPr>
          <p:cNvPr id="12" name="Picture 11" descr="duk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73" y="3200400"/>
            <a:ext cx="238427" cy="381000"/>
          </a:xfrm>
          <a:prstGeom prst="rect">
            <a:avLst/>
          </a:prstGeom>
        </p:spPr>
      </p:pic>
      <p:pic>
        <p:nvPicPr>
          <p:cNvPr id="13" name="Picture 12" descr="duch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238427" cy="381000"/>
          </a:xfrm>
          <a:prstGeom prst="rect">
            <a:avLst/>
          </a:prstGeom>
        </p:spPr>
      </p:pic>
      <p:pic>
        <p:nvPicPr>
          <p:cNvPr id="14" name="Picture 13" descr="duk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73" y="3200400"/>
            <a:ext cx="238427" cy="381000"/>
          </a:xfrm>
          <a:prstGeom prst="rect">
            <a:avLst/>
          </a:prstGeom>
        </p:spPr>
      </p:pic>
      <p:pic>
        <p:nvPicPr>
          <p:cNvPr id="15" name="Picture 14" descr="duch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238427" cy="381000"/>
          </a:xfrm>
          <a:prstGeom prst="rect">
            <a:avLst/>
          </a:prstGeom>
        </p:spPr>
      </p:pic>
      <p:pic>
        <p:nvPicPr>
          <p:cNvPr id="16" name="Picture 15" descr="duk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00400"/>
            <a:ext cx="238427" cy="381000"/>
          </a:xfrm>
          <a:prstGeom prst="rect">
            <a:avLst/>
          </a:prstGeom>
        </p:spPr>
      </p:pic>
      <p:pic>
        <p:nvPicPr>
          <p:cNvPr id="17" name="Picture 16" descr="duch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200400"/>
            <a:ext cx="238427" cy="381000"/>
          </a:xfrm>
          <a:prstGeom prst="rect">
            <a:avLst/>
          </a:prstGeom>
        </p:spPr>
      </p:pic>
      <p:pic>
        <p:nvPicPr>
          <p:cNvPr id="18" name="Picture 17" descr="duk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73" y="3200400"/>
            <a:ext cx="238427" cy="3810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7" idx="0"/>
            <a:endCxn id="11" idx="2"/>
          </p:cNvCxnSpPr>
          <p:nvPr/>
        </p:nvCxnSpPr>
        <p:spPr>
          <a:xfrm rot="16200000" flipV="1">
            <a:off x="1257301" y="3728886"/>
            <a:ext cx="457200" cy="16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0"/>
            <a:endCxn id="7" idx="2"/>
          </p:cNvCxnSpPr>
          <p:nvPr/>
        </p:nvCxnSpPr>
        <p:spPr>
          <a:xfrm rot="16200000" flipV="1">
            <a:off x="1485901" y="4500713"/>
            <a:ext cx="457200" cy="29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12" idx="2"/>
          </p:cNvCxnSpPr>
          <p:nvPr/>
        </p:nvCxnSpPr>
        <p:spPr>
          <a:xfrm rot="5400000" flipH="1" flipV="1">
            <a:off x="1409700" y="3738714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0"/>
            <a:endCxn id="10" idx="2"/>
          </p:cNvCxnSpPr>
          <p:nvPr/>
        </p:nvCxnSpPr>
        <p:spPr>
          <a:xfrm rot="5400000" flipH="1" flipV="1">
            <a:off x="1785787" y="4495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  <a:endCxn id="13" idx="2"/>
          </p:cNvCxnSpPr>
          <p:nvPr/>
        </p:nvCxnSpPr>
        <p:spPr>
          <a:xfrm rot="16200000" flipV="1">
            <a:off x="1866901" y="3738713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14" idx="2"/>
          </p:cNvCxnSpPr>
          <p:nvPr/>
        </p:nvCxnSpPr>
        <p:spPr>
          <a:xfrm rot="5400000" flipH="1" flipV="1">
            <a:off x="2014387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6" idx="2"/>
          </p:cNvCxnSpPr>
          <p:nvPr/>
        </p:nvCxnSpPr>
        <p:spPr>
          <a:xfrm rot="16200000" flipV="1">
            <a:off x="2710014" y="4495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0"/>
            <a:endCxn id="9" idx="2"/>
          </p:cNvCxnSpPr>
          <p:nvPr/>
        </p:nvCxnSpPr>
        <p:spPr>
          <a:xfrm rot="5400000" flipH="1" flipV="1">
            <a:off x="3014814" y="4495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0"/>
            <a:endCxn id="15" idx="2"/>
          </p:cNvCxnSpPr>
          <p:nvPr/>
        </p:nvCxnSpPr>
        <p:spPr>
          <a:xfrm rot="16200000" flipV="1">
            <a:off x="2481414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0"/>
            <a:endCxn id="16" idx="2"/>
          </p:cNvCxnSpPr>
          <p:nvPr/>
        </p:nvCxnSpPr>
        <p:spPr>
          <a:xfrm rot="5400000" flipH="1" flipV="1">
            <a:off x="2633814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0"/>
            <a:endCxn id="17" idx="2"/>
          </p:cNvCxnSpPr>
          <p:nvPr/>
        </p:nvCxnSpPr>
        <p:spPr>
          <a:xfrm rot="16200000" flipV="1">
            <a:off x="3091014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8" idx="2"/>
          </p:cNvCxnSpPr>
          <p:nvPr/>
        </p:nvCxnSpPr>
        <p:spPr>
          <a:xfrm rot="5400000" flipH="1" flipV="1">
            <a:off x="3238500" y="3738714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" idx="2"/>
          </p:cNvCxnSpPr>
          <p:nvPr/>
        </p:nvCxnSpPr>
        <p:spPr>
          <a:xfrm rot="16200000" flipV="1">
            <a:off x="1872741" y="5247046"/>
            <a:ext cx="609600" cy="63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" idx="2"/>
          </p:cNvCxnSpPr>
          <p:nvPr/>
        </p:nvCxnSpPr>
        <p:spPr>
          <a:xfrm rot="5400000" flipH="1" flipV="1">
            <a:off x="2487254" y="5263640"/>
            <a:ext cx="609600" cy="597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&quot;No&quot; Symbol 58"/>
          <p:cNvSpPr/>
          <p:nvPr/>
        </p:nvSpPr>
        <p:spPr>
          <a:xfrm>
            <a:off x="2286000" y="6019800"/>
            <a:ext cx="381000" cy="381000"/>
          </a:xfrm>
          <a:prstGeom prst="noSmok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rot="16200000" flipV="1">
            <a:off x="1257301" y="3728886"/>
            <a:ext cx="457200" cy="16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1485901" y="4500713"/>
            <a:ext cx="457200" cy="29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409700" y="3738714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785787" y="4495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1866901" y="3738713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2014387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2710014" y="4495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3014814" y="4495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481414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2633814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3091014" y="3733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3238500" y="3738714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09587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38614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5094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120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014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79740" y="4050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0814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1294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1774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2254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214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2734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V="1">
            <a:off x="1872741" y="5323246"/>
            <a:ext cx="609600" cy="63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487254" y="5339840"/>
            <a:ext cx="609600" cy="597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&quot;No&quot; Symbol 53"/>
          <p:cNvSpPr/>
          <p:nvPr/>
        </p:nvSpPr>
        <p:spPr>
          <a:xfrm>
            <a:off x="2286000" y="6096000"/>
            <a:ext cx="381000" cy="381000"/>
          </a:xfrm>
          <a:prstGeom prst="noSmok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rot="16200000" flipV="1">
            <a:off x="1257301" y="3805086"/>
            <a:ext cx="457200" cy="16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1485901" y="4576913"/>
            <a:ext cx="457200" cy="29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409700" y="3814914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785787" y="4572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1866901" y="3814913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2014387" y="3810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2710014" y="4572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3014814" y="4572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481414" y="3810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2633814" y="3810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3091014" y="3810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3238500" y="3814914"/>
            <a:ext cx="457200" cy="14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09587" y="495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38614" y="495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0940" y="4114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981200" y="4114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70140" y="4114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9740" y="41264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814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294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774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2254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3214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7340" y="3276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16200000" flipV="1">
            <a:off x="1839554" y="5399446"/>
            <a:ext cx="609600" cy="63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454067" y="5416040"/>
            <a:ext cx="609600" cy="597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&quot;No&quot; Symbol 53"/>
          <p:cNvSpPr/>
          <p:nvPr/>
        </p:nvSpPr>
        <p:spPr>
          <a:xfrm>
            <a:off x="2269408" y="6248400"/>
            <a:ext cx="381000" cy="381000"/>
          </a:xfrm>
          <a:prstGeom prst="noSmok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Kutner</dc:creator>
  <cp:lastModifiedBy>Joe Kutner</cp:lastModifiedBy>
  <cp:revision>1</cp:revision>
  <dcterms:created xsi:type="dcterms:W3CDTF">2010-12-06T03:26:07Z</dcterms:created>
  <dcterms:modified xsi:type="dcterms:W3CDTF">2010-12-06T03:44:14Z</dcterms:modified>
</cp:coreProperties>
</file>