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sldIdLst>
    <p:sldId id="257" r:id="rId2"/>
    <p:sldId id="363" r:id="rId3"/>
    <p:sldId id="290" r:id="rId4"/>
    <p:sldId id="361" r:id="rId5"/>
    <p:sldId id="287" r:id="rId6"/>
    <p:sldId id="364" r:id="rId7"/>
    <p:sldId id="291" r:id="rId8"/>
    <p:sldId id="293" r:id="rId9"/>
    <p:sldId id="294" r:id="rId10"/>
    <p:sldId id="304" r:id="rId11"/>
    <p:sldId id="340" r:id="rId12"/>
    <p:sldId id="345" r:id="rId13"/>
    <p:sldId id="346" r:id="rId14"/>
    <p:sldId id="295" r:id="rId15"/>
    <p:sldId id="305" r:id="rId16"/>
    <p:sldId id="309" r:id="rId17"/>
    <p:sldId id="298" r:id="rId18"/>
    <p:sldId id="307" r:id="rId19"/>
    <p:sldId id="347" r:id="rId20"/>
    <p:sldId id="308" r:id="rId21"/>
    <p:sldId id="351" r:id="rId22"/>
    <p:sldId id="306" r:id="rId23"/>
    <p:sldId id="320" r:id="rId24"/>
    <p:sldId id="356" r:id="rId25"/>
    <p:sldId id="296" r:id="rId26"/>
    <p:sldId id="313" r:id="rId27"/>
    <p:sldId id="365" r:id="rId28"/>
    <p:sldId id="297" r:id="rId29"/>
    <p:sldId id="300" r:id="rId30"/>
    <p:sldId id="302" r:id="rId31"/>
    <p:sldId id="299" r:id="rId32"/>
    <p:sldId id="353" r:id="rId33"/>
    <p:sldId id="338" r:id="rId34"/>
    <p:sldId id="366" r:id="rId35"/>
    <p:sldId id="327" r:id="rId36"/>
    <p:sldId id="328" r:id="rId37"/>
    <p:sldId id="330" r:id="rId38"/>
    <p:sldId id="329" r:id="rId39"/>
    <p:sldId id="349" r:id="rId40"/>
    <p:sldId id="348" r:id="rId41"/>
    <p:sldId id="310" r:id="rId42"/>
    <p:sldId id="276" r:id="rId43"/>
    <p:sldId id="311" r:id="rId44"/>
    <p:sldId id="335" r:id="rId45"/>
    <p:sldId id="367" r:id="rId46"/>
    <p:sldId id="303" r:id="rId47"/>
    <p:sldId id="316" r:id="rId48"/>
    <p:sldId id="314" r:id="rId49"/>
    <p:sldId id="352" r:id="rId50"/>
    <p:sldId id="315" r:id="rId51"/>
    <p:sldId id="354" r:id="rId52"/>
    <p:sldId id="317" r:id="rId53"/>
    <p:sldId id="362" r:id="rId54"/>
    <p:sldId id="318" r:id="rId55"/>
    <p:sldId id="319" r:id="rId56"/>
    <p:sldId id="324" r:id="rId57"/>
    <p:sldId id="321" r:id="rId58"/>
    <p:sldId id="322" r:id="rId59"/>
    <p:sldId id="341" r:id="rId60"/>
    <p:sldId id="333" r:id="rId61"/>
    <p:sldId id="342" r:id="rId62"/>
    <p:sldId id="337" r:id="rId63"/>
    <p:sldId id="336" r:id="rId64"/>
    <p:sldId id="312" r:id="rId65"/>
    <p:sldId id="323" r:id="rId66"/>
    <p:sldId id="285" r:id="rId67"/>
    <p:sldId id="280" r:id="rId68"/>
    <p:sldId id="281" r:id="rId69"/>
    <p:sldId id="331" r:id="rId70"/>
    <p:sldId id="279" r:id="rId71"/>
    <p:sldId id="284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ginning" id="{9D02C44D-E626-465B-BF41-9AE20B34034F}">
          <p14:sldIdLst>
            <p14:sldId id="257"/>
          </p14:sldIdLst>
        </p14:section>
        <p14:section name="Bumble Intro" id="{64D8408B-4B08-4450-8897-16ADCDC10E9E}">
          <p14:sldIdLst>
            <p14:sldId id="363"/>
            <p14:sldId id="290"/>
            <p14:sldId id="361"/>
          </p14:sldIdLst>
        </p14:section>
        <p14:section name="Traditional Web Dev" id="{CA695A2C-0787-47E6-81D9-AF4264F536F5}">
          <p14:sldIdLst>
            <p14:sldId id="287"/>
          </p14:sldIdLst>
        </p14:section>
        <p14:section name="New Architecture" id="{6E8B84C5-E8D1-464C-A947-4047E010E84C}">
          <p14:sldIdLst>
            <p14:sldId id="364"/>
          </p14:sldIdLst>
        </p14:section>
        <p14:section name="Introduce Angular" id="{35A16342-1D40-4CB9-8643-CED60864123B}">
          <p14:sldIdLst>
            <p14:sldId id="291"/>
            <p14:sldId id="293"/>
          </p14:sldIdLst>
        </p14:section>
        <p14:section name="Web Components" id="{6A2458BD-22B4-443D-A2B0-CE0C82765F37}">
          <p14:sldIdLst>
            <p14:sldId id="294"/>
            <p14:sldId id="304"/>
            <p14:sldId id="340"/>
            <p14:sldId id="345"/>
            <p14:sldId id="346"/>
          </p14:sldIdLst>
        </p14:section>
        <p14:section name="Web Component Architecture" id="{F8EB2841-3E73-49CF-ABDD-A304DAE76FD8}">
          <p14:sldIdLst>
            <p14:sldId id="295"/>
            <p14:sldId id="305"/>
            <p14:sldId id="309"/>
            <p14:sldId id="298"/>
            <p14:sldId id="307"/>
            <p14:sldId id="347"/>
            <p14:sldId id="308"/>
            <p14:sldId id="351"/>
          </p14:sldIdLst>
        </p14:section>
        <p14:section name="Web Components &amp; CF" id="{97C4B373-4195-4848-988E-D26A1C2A10B9}">
          <p14:sldIdLst>
            <p14:sldId id="306"/>
            <p14:sldId id="320"/>
          </p14:sldIdLst>
        </p14:section>
        <p14:section name="Two-way Data Binding" id="{2CE399E6-301E-43CD-A681-B49C3057F6BB}">
          <p14:sldIdLst>
            <p14:sldId id="356"/>
            <p14:sldId id="296"/>
            <p14:sldId id="313"/>
          </p14:sldIdLst>
        </p14:section>
        <p14:section name="Dependency Injection" id="{5EBED08B-C20F-4D50-A4D6-C05DF8C77E5D}">
          <p14:sldIdLst>
            <p14:sldId id="365"/>
            <p14:sldId id="297"/>
            <p14:sldId id="300"/>
            <p14:sldId id="302"/>
            <p14:sldId id="299"/>
            <p14:sldId id="353"/>
            <p14:sldId id="338"/>
          </p14:sldIdLst>
        </p14:section>
        <p14:section name="Asynchronous Built In" id="{6EB2E7F0-238C-4778-AE34-9AF80D414CC2}">
          <p14:sldIdLst>
            <p14:sldId id="366"/>
            <p14:sldId id="327"/>
            <p14:sldId id="328"/>
            <p14:sldId id="330"/>
            <p14:sldId id="329"/>
          </p14:sldIdLst>
        </p14:section>
        <p14:section name="HTTP" id="{24E4594C-184F-466E-AA19-66E2AA7774C4}">
          <p14:sldIdLst>
            <p14:sldId id="349"/>
          </p14:sldIdLst>
        </p14:section>
        <p14:section name="JSON to ColdFusion" id="{E836FA6D-D5E7-4BDC-B099-654B81E9A6F4}">
          <p14:sldIdLst>
            <p14:sldId id="348"/>
            <p14:sldId id="310"/>
            <p14:sldId id="276"/>
          </p14:sldIdLst>
        </p14:section>
        <p14:section name="CF API Architecture" id="{3C88371D-C55B-4DEE-98B6-3D5199F25709}">
          <p14:sldIdLst>
            <p14:sldId id="311"/>
          </p14:sldIdLst>
        </p14:section>
        <p14:section name="Angular 6" id="{3846D446-43BF-4137-AC0F-713BBA920DEF}">
          <p14:sldIdLst>
            <p14:sldId id="335"/>
            <p14:sldId id="367"/>
            <p14:sldId id="303"/>
          </p14:sldIdLst>
        </p14:section>
        <p14:section name="Angular 6 Web Components" id="{80843D0C-10D8-4242-8761-F9F741CFDE76}">
          <p14:sldIdLst>
            <p14:sldId id="316"/>
            <p14:sldId id="314"/>
            <p14:sldId id="352"/>
          </p14:sldIdLst>
        </p14:section>
        <p14:section name="Angular 6 DI" id="{D46AC92D-8284-439B-92E9-4DCE423109A5}">
          <p14:sldIdLst>
            <p14:sldId id="315"/>
            <p14:sldId id="354"/>
          </p14:sldIdLst>
        </p14:section>
        <p14:section name="Observables" id="{64DB6F1A-DC96-4137-96FA-4A29C2E1141E}">
          <p14:sldIdLst>
            <p14:sldId id="317"/>
            <p14:sldId id="362"/>
          </p14:sldIdLst>
        </p14:section>
        <p14:section name="Type-safe JSON" id="{6F890F53-E99B-420F-9ADF-6FCD9754193F}">
          <p14:sldIdLst>
            <p14:sldId id="318"/>
            <p14:sldId id="319"/>
            <p14:sldId id="324"/>
          </p14:sldIdLst>
        </p14:section>
        <p14:section name="Intellisense" id="{CFD4D26C-5719-4FB6-ABEC-289D98782883}">
          <p14:sldIdLst>
            <p14:sldId id="321"/>
            <p14:sldId id="322"/>
          </p14:sldIdLst>
        </p14:section>
        <p14:section name="Conclusion" id="{ECBA6790-7966-480B-8530-A9999399DEA1}">
          <p14:sldIdLst>
            <p14:sldId id="341"/>
            <p14:sldId id="333"/>
          </p14:sldIdLst>
        </p14:section>
        <p14:section name="Practical Notes" id="{A7269F8E-8DED-4F41-ABA8-C7DF214C04CF}">
          <p14:sldIdLst>
            <p14:sldId id="342"/>
            <p14:sldId id="337"/>
            <p14:sldId id="336"/>
            <p14:sldId id="312"/>
            <p14:sldId id="323"/>
            <p14:sldId id="285"/>
            <p14:sldId id="280"/>
            <p14:sldId id="281"/>
            <p14:sldId id="331"/>
          </p14:sldIdLst>
        </p14:section>
        <p14:section name="Testing" id="{A27049EB-676F-403C-A8F4-16D0AEED9B34}">
          <p14:sldIdLst>
            <p14:sldId id="279"/>
          </p14:sldIdLst>
        </p14:section>
        <p14:section name="Future Directions" id="{487781D8-E441-4BB6-A998-923132313C60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92" autoAdjust="0"/>
    <p:restoredTop sz="72603" autoAdjust="0"/>
  </p:normalViewPr>
  <p:slideViewPr>
    <p:cSldViewPr snapToGrid="0">
      <p:cViewPr varScale="1">
        <p:scale>
          <a:sx n="63" d="100"/>
          <a:sy n="63" d="100"/>
        </p:scale>
        <p:origin x="374" y="48"/>
      </p:cViewPr>
      <p:guideLst/>
    </p:cSldViewPr>
  </p:slideViewPr>
  <p:outlineViewPr>
    <p:cViewPr>
      <p:scale>
        <a:sx n="33" d="100"/>
        <a:sy n="33" d="100"/>
      </p:scale>
      <p:origin x="0" y="-47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862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kutzflamenbaum@gmail.com" userId="69fe28af57a86220" providerId="LiveId" clId="{6C399E11-645A-4B61-8219-03A0536D5020}"/>
    <pc:docChg chg="undo custSel addSld delSld modSld sldOrd">
      <pc:chgData name="jkutzflamenbaum@gmail.com" userId="69fe28af57a86220" providerId="LiveId" clId="{6C399E11-645A-4B61-8219-03A0536D5020}" dt="2018-09-21T21:34:58.319" v="4351" actId="14100"/>
      <pc:docMkLst>
        <pc:docMk/>
      </pc:docMkLst>
      <pc:sldChg chg="modSp">
        <pc:chgData name="jkutzflamenbaum@gmail.com" userId="69fe28af57a86220" providerId="LiveId" clId="{6C399E11-645A-4B61-8219-03A0536D5020}" dt="2018-09-21T15:46:25.119" v="1437" actId="688"/>
        <pc:sldMkLst>
          <pc:docMk/>
          <pc:sldMk cId="1787219283" sldId="257"/>
        </pc:sldMkLst>
        <pc:spChg chg="mod">
          <ac:chgData name="jkutzflamenbaum@gmail.com" userId="69fe28af57a86220" providerId="LiveId" clId="{6C399E11-645A-4B61-8219-03A0536D5020}" dt="2018-09-21T15:39:03.411" v="107" actId="14100"/>
          <ac:spMkLst>
            <pc:docMk/>
            <pc:sldMk cId="1787219283" sldId="257"/>
            <ac:spMk id="2" creationId="{00000000-0000-0000-0000-000000000000}"/>
          </ac:spMkLst>
        </pc:spChg>
        <pc:spChg chg="mod">
          <ac:chgData name="jkutzflamenbaum@gmail.com" userId="69fe28af57a86220" providerId="LiveId" clId="{6C399E11-645A-4B61-8219-03A0536D5020}" dt="2018-09-21T15:46:25.119" v="1437" actId="688"/>
          <ac:spMkLst>
            <pc:docMk/>
            <pc:sldMk cId="1787219283" sldId="257"/>
            <ac:spMk id="3" creationId="{00000000-0000-0000-0000-000000000000}"/>
          </ac:spMkLst>
        </pc:spChg>
      </pc:sldChg>
      <pc:sldChg chg="modSp ord">
        <pc:chgData name="jkutzflamenbaum@gmail.com" userId="69fe28af57a86220" providerId="LiveId" clId="{6C399E11-645A-4B61-8219-03A0536D5020}" dt="2018-09-21T15:50:05.616" v="1481" actId="20577"/>
        <pc:sldMkLst>
          <pc:docMk/>
          <pc:sldMk cId="3101923819" sldId="287"/>
        </pc:sldMkLst>
        <pc:spChg chg="mod">
          <ac:chgData name="jkutzflamenbaum@gmail.com" userId="69fe28af57a86220" providerId="LiveId" clId="{6C399E11-645A-4B61-8219-03A0536D5020}" dt="2018-09-21T15:50:05.616" v="1481" actId="20577"/>
          <ac:spMkLst>
            <pc:docMk/>
            <pc:sldMk cId="3101923819" sldId="287"/>
            <ac:spMk id="2" creationId="{09B910BD-0DAD-457C-9F85-28BA29D4F339}"/>
          </ac:spMkLst>
        </pc:spChg>
      </pc:sldChg>
      <pc:sldChg chg="modSp add">
        <pc:chgData name="jkutzflamenbaum@gmail.com" userId="69fe28af57a86220" providerId="LiveId" clId="{6C399E11-645A-4B61-8219-03A0536D5020}" dt="2018-09-21T15:49:05.850" v="1445" actId="20577"/>
        <pc:sldMkLst>
          <pc:docMk/>
          <pc:sldMk cId="932538826" sldId="290"/>
        </pc:sldMkLst>
        <pc:spChg chg="mod">
          <ac:chgData name="jkutzflamenbaum@gmail.com" userId="69fe28af57a86220" providerId="LiveId" clId="{6C399E11-645A-4B61-8219-03A0536D5020}" dt="2018-09-21T15:49:05.850" v="1445" actId="20577"/>
          <ac:spMkLst>
            <pc:docMk/>
            <pc:sldMk cId="932538826" sldId="290"/>
            <ac:spMk id="2" creationId="{64A5226C-48A3-45A6-B32D-46407FE39B5C}"/>
          </ac:spMkLst>
        </pc:spChg>
      </pc:sldChg>
      <pc:sldChg chg="modSp add modNotesTx">
        <pc:chgData name="jkutzflamenbaum@gmail.com" userId="69fe28af57a86220" providerId="LiveId" clId="{6C399E11-645A-4B61-8219-03A0536D5020}" dt="2018-09-21T16:11:50.490" v="2580" actId="20577"/>
        <pc:sldMkLst>
          <pc:docMk/>
          <pc:sldMk cId="2819891756" sldId="291"/>
        </pc:sldMkLst>
        <pc:spChg chg="mod">
          <ac:chgData name="jkutzflamenbaum@gmail.com" userId="69fe28af57a86220" providerId="LiveId" clId="{6C399E11-645A-4B61-8219-03A0536D5020}" dt="2018-09-21T15:54:12.337" v="1706" actId="20577"/>
          <ac:spMkLst>
            <pc:docMk/>
            <pc:sldMk cId="2819891756" sldId="291"/>
            <ac:spMk id="2" creationId="{145130B7-666C-43BE-A780-7D44C46A6855}"/>
          </ac:spMkLst>
        </pc:spChg>
        <pc:spChg chg="mod">
          <ac:chgData name="jkutzflamenbaum@gmail.com" userId="69fe28af57a86220" providerId="LiveId" clId="{6C399E11-645A-4B61-8219-03A0536D5020}" dt="2018-09-21T16:00:38.929" v="2048" actId="20577"/>
          <ac:spMkLst>
            <pc:docMk/>
            <pc:sldMk cId="2819891756" sldId="291"/>
            <ac:spMk id="3" creationId="{AB7F3169-7353-4E76-AE8B-B2DDD68C722C}"/>
          </ac:spMkLst>
        </pc:spChg>
      </pc:sldChg>
      <pc:sldChg chg="modSp add ord setBg modNotesTx">
        <pc:chgData name="jkutzflamenbaum@gmail.com" userId="69fe28af57a86220" providerId="LiveId" clId="{6C399E11-645A-4B61-8219-03A0536D5020}" dt="2018-09-21T19:11:12.742" v="2706" actId="20577"/>
        <pc:sldMkLst>
          <pc:docMk/>
          <pc:sldMk cId="2207599231" sldId="293"/>
        </pc:sldMkLst>
        <pc:spChg chg="mod">
          <ac:chgData name="jkutzflamenbaum@gmail.com" userId="69fe28af57a86220" providerId="LiveId" clId="{6C399E11-645A-4B61-8219-03A0536D5020}" dt="2018-09-21T19:11:12.742" v="2706" actId="20577"/>
          <ac:spMkLst>
            <pc:docMk/>
            <pc:sldMk cId="2207599231" sldId="293"/>
            <ac:spMk id="2" creationId="{E591A79D-F4FA-4012-9E03-01E615B649BE}"/>
          </ac:spMkLst>
        </pc:spChg>
        <pc:spChg chg="mod">
          <ac:chgData name="jkutzflamenbaum@gmail.com" userId="69fe28af57a86220" providerId="LiveId" clId="{6C399E11-645A-4B61-8219-03A0536D5020}" dt="2018-09-21T16:21:21.136" v="2687" actId="20577"/>
          <ac:spMkLst>
            <pc:docMk/>
            <pc:sldMk cId="2207599231" sldId="293"/>
            <ac:spMk id="3" creationId="{1540834D-58CE-4E22-88DC-B5A928D793FC}"/>
          </ac:spMkLst>
        </pc:spChg>
      </pc:sldChg>
      <pc:sldChg chg="modSp">
        <pc:chgData name="jkutzflamenbaum@gmail.com" userId="69fe28af57a86220" providerId="LiveId" clId="{6C399E11-645A-4B61-8219-03A0536D5020}" dt="2018-09-21T17:04:30.735" v="2701" actId="20577"/>
        <pc:sldMkLst>
          <pc:docMk/>
          <pc:sldMk cId="1683099006" sldId="294"/>
        </pc:sldMkLst>
        <pc:spChg chg="mod">
          <ac:chgData name="jkutzflamenbaum@gmail.com" userId="69fe28af57a86220" providerId="LiveId" clId="{6C399E11-645A-4B61-8219-03A0536D5020}" dt="2018-09-21T17:04:30.735" v="2701" actId="20577"/>
          <ac:spMkLst>
            <pc:docMk/>
            <pc:sldMk cId="1683099006" sldId="294"/>
            <ac:spMk id="3" creationId="{AB7F3169-7353-4E76-AE8B-B2DDD68C722C}"/>
          </ac:spMkLst>
        </pc:spChg>
      </pc:sldChg>
      <pc:sldChg chg="addSp delSp modSp add">
        <pc:chgData name="jkutzflamenbaum@gmail.com" userId="69fe28af57a86220" providerId="LiveId" clId="{6C399E11-645A-4B61-8219-03A0536D5020}" dt="2018-09-21T19:37:49.067" v="2742" actId="14100"/>
        <pc:sldMkLst>
          <pc:docMk/>
          <pc:sldMk cId="1341981202" sldId="295"/>
        </pc:sldMkLst>
        <pc:spChg chg="mod">
          <ac:chgData name="jkutzflamenbaum@gmail.com" userId="69fe28af57a86220" providerId="LiveId" clId="{6C399E11-645A-4B61-8219-03A0536D5020}" dt="2018-09-21T19:37:05.275" v="2737" actId="20577"/>
          <ac:spMkLst>
            <pc:docMk/>
            <pc:sldMk cId="1341981202" sldId="295"/>
            <ac:spMk id="2" creationId="{AEFA8509-FA84-4EE2-BE71-234FE9B404B1}"/>
          </ac:spMkLst>
        </pc:spChg>
        <pc:spChg chg="del">
          <ac:chgData name="jkutzflamenbaum@gmail.com" userId="69fe28af57a86220" providerId="LiveId" clId="{6C399E11-645A-4B61-8219-03A0536D5020}" dt="2018-09-21T19:37:15.711" v="2738"/>
          <ac:spMkLst>
            <pc:docMk/>
            <pc:sldMk cId="1341981202" sldId="295"/>
            <ac:spMk id="3" creationId="{825F0344-E598-430E-A62D-A5618E6A6FF1}"/>
          </ac:spMkLst>
        </pc:spChg>
        <pc:picChg chg="add mod modCrop">
          <ac:chgData name="jkutzflamenbaum@gmail.com" userId="69fe28af57a86220" providerId="LiveId" clId="{6C399E11-645A-4B61-8219-03A0536D5020}" dt="2018-09-21T19:37:49.067" v="2742" actId="14100"/>
          <ac:picMkLst>
            <pc:docMk/>
            <pc:sldMk cId="1341981202" sldId="295"/>
            <ac:picMk id="4" creationId="{AA31A761-57F6-41FA-9503-3A73E680BD1D}"/>
          </ac:picMkLst>
        </pc:picChg>
      </pc:sldChg>
      <pc:sldChg chg="addSp delSp modSp add">
        <pc:chgData name="jkutzflamenbaum@gmail.com" userId="69fe28af57a86220" providerId="LiveId" clId="{6C399E11-645A-4B61-8219-03A0536D5020}" dt="2018-09-21T19:43:25.907" v="2815" actId="20577"/>
        <pc:sldMkLst>
          <pc:docMk/>
          <pc:sldMk cId="2872129334" sldId="296"/>
        </pc:sldMkLst>
        <pc:spChg chg="mod">
          <ac:chgData name="jkutzflamenbaum@gmail.com" userId="69fe28af57a86220" providerId="LiveId" clId="{6C399E11-645A-4B61-8219-03A0536D5020}" dt="2018-09-21T19:38:17.162" v="2763" actId="20577"/>
          <ac:spMkLst>
            <pc:docMk/>
            <pc:sldMk cId="2872129334" sldId="296"/>
            <ac:spMk id="2" creationId="{842BD4F7-3918-4655-B9FE-CEAF2B79B427}"/>
          </ac:spMkLst>
        </pc:spChg>
        <pc:spChg chg="del">
          <ac:chgData name="jkutzflamenbaum@gmail.com" userId="69fe28af57a86220" providerId="LiveId" clId="{6C399E11-645A-4B61-8219-03A0536D5020}" dt="2018-09-21T19:39:20.909" v="2764" actId="478"/>
          <ac:spMkLst>
            <pc:docMk/>
            <pc:sldMk cId="2872129334" sldId="296"/>
            <ac:spMk id="3" creationId="{78A947AD-43F9-4643-A6C9-06D680934FE3}"/>
          </ac:spMkLst>
        </pc:spChg>
        <pc:spChg chg="add mod">
          <ac:chgData name="jkutzflamenbaum@gmail.com" userId="69fe28af57a86220" providerId="LiveId" clId="{6C399E11-645A-4B61-8219-03A0536D5020}" dt="2018-09-21T19:43:25.907" v="2815" actId="20577"/>
          <ac:spMkLst>
            <pc:docMk/>
            <pc:sldMk cId="2872129334" sldId="296"/>
            <ac:spMk id="4" creationId="{0B92EAEB-9D17-4277-8E9C-35A794C9C105}"/>
          </ac:spMkLst>
        </pc:spChg>
      </pc:sldChg>
      <pc:sldChg chg="addSp delSp modSp add">
        <pc:chgData name="jkutzflamenbaum@gmail.com" userId="69fe28af57a86220" providerId="LiveId" clId="{6C399E11-645A-4B61-8219-03A0536D5020}" dt="2018-09-21T21:28:37.164" v="4271" actId="6549"/>
        <pc:sldMkLst>
          <pc:docMk/>
          <pc:sldMk cId="3489187222" sldId="297"/>
        </pc:sldMkLst>
        <pc:spChg chg="mod">
          <ac:chgData name="jkutzflamenbaum@gmail.com" userId="69fe28af57a86220" providerId="LiveId" clId="{6C399E11-645A-4B61-8219-03A0536D5020}" dt="2018-09-21T19:44:39.014" v="2836" actId="20577"/>
          <ac:spMkLst>
            <pc:docMk/>
            <pc:sldMk cId="3489187222" sldId="297"/>
            <ac:spMk id="2" creationId="{B9C3D4FC-9FD0-43C9-94B4-A1E6398136C0}"/>
          </ac:spMkLst>
        </pc:spChg>
        <pc:spChg chg="mod">
          <ac:chgData name="jkutzflamenbaum@gmail.com" userId="69fe28af57a86220" providerId="LiveId" clId="{6C399E11-645A-4B61-8219-03A0536D5020}" dt="2018-09-21T21:28:37.164" v="4271" actId="6549"/>
          <ac:spMkLst>
            <pc:docMk/>
            <pc:sldMk cId="3489187222" sldId="297"/>
            <ac:spMk id="3" creationId="{0E5ABE33-163A-4181-89E9-AEC00BB64791}"/>
          </ac:spMkLst>
        </pc:spChg>
        <pc:spChg chg="add del mod">
          <ac:chgData name="jkutzflamenbaum@gmail.com" userId="69fe28af57a86220" providerId="LiveId" clId="{6C399E11-645A-4B61-8219-03A0536D5020}" dt="2018-09-21T21:28:13.322" v="4267" actId="478"/>
          <ac:spMkLst>
            <pc:docMk/>
            <pc:sldMk cId="3489187222" sldId="297"/>
            <ac:spMk id="6" creationId="{29689943-E37A-442C-984D-DC2A30375EC6}"/>
          </ac:spMkLst>
        </pc:spChg>
        <pc:spChg chg="add del mod">
          <ac:chgData name="jkutzflamenbaum@gmail.com" userId="69fe28af57a86220" providerId="LiveId" clId="{6C399E11-645A-4B61-8219-03A0536D5020}" dt="2018-09-21T21:28:15.793" v="4268" actId="478"/>
          <ac:spMkLst>
            <pc:docMk/>
            <pc:sldMk cId="3489187222" sldId="297"/>
            <ac:spMk id="7" creationId="{0893D712-1B75-4661-993B-0EEE6DF769E6}"/>
          </ac:spMkLst>
        </pc:spChg>
        <pc:picChg chg="add del mod modCrop">
          <ac:chgData name="jkutzflamenbaum@gmail.com" userId="69fe28af57a86220" providerId="LiveId" clId="{6C399E11-645A-4B61-8219-03A0536D5020}" dt="2018-09-21T20:18:51.761" v="3480" actId="478"/>
          <ac:picMkLst>
            <pc:docMk/>
            <pc:sldMk cId="3489187222" sldId="297"/>
            <ac:picMk id="4" creationId="{3BEA5AE6-875E-44D1-89B8-8AB9CFAE4ED7}"/>
          </ac:picMkLst>
        </pc:picChg>
        <pc:picChg chg="add mod ord modCrop">
          <ac:chgData name="jkutzflamenbaum@gmail.com" userId="69fe28af57a86220" providerId="LiveId" clId="{6C399E11-645A-4B61-8219-03A0536D5020}" dt="2018-09-21T20:33:48.181" v="4220" actId="167"/>
          <ac:picMkLst>
            <pc:docMk/>
            <pc:sldMk cId="3489187222" sldId="297"/>
            <ac:picMk id="5" creationId="{A283C062-89B9-4381-BD2D-2EFEDC8688D6}"/>
          </ac:picMkLst>
        </pc:picChg>
      </pc:sldChg>
      <pc:sldChg chg="addSp delSp modSp add">
        <pc:chgData name="jkutzflamenbaum@gmail.com" userId="69fe28af57a86220" providerId="LiveId" clId="{6C399E11-645A-4B61-8219-03A0536D5020}" dt="2018-09-21T21:17:11.621" v="4265" actId="20577"/>
        <pc:sldMkLst>
          <pc:docMk/>
          <pc:sldMk cId="3375461287" sldId="298"/>
        </pc:sldMkLst>
        <pc:spChg chg="mod">
          <ac:chgData name="jkutzflamenbaum@gmail.com" userId="69fe28af57a86220" providerId="LiveId" clId="{6C399E11-645A-4B61-8219-03A0536D5020}" dt="2018-09-21T19:46:59.833" v="2898" actId="20577"/>
          <ac:spMkLst>
            <pc:docMk/>
            <pc:sldMk cId="3375461287" sldId="298"/>
            <ac:spMk id="2" creationId="{0F12C9D0-5FF1-48D1-8FB4-0D3037342C67}"/>
          </ac:spMkLst>
        </pc:spChg>
        <pc:spChg chg="del">
          <ac:chgData name="jkutzflamenbaum@gmail.com" userId="69fe28af57a86220" providerId="LiveId" clId="{6C399E11-645A-4B61-8219-03A0536D5020}" dt="2018-09-21T19:46:10.900" v="2873" actId="478"/>
          <ac:spMkLst>
            <pc:docMk/>
            <pc:sldMk cId="3375461287" sldId="298"/>
            <ac:spMk id="3" creationId="{2CA4B929-B56D-4553-A412-AB3A0DFE6293}"/>
          </ac:spMkLst>
        </pc:spChg>
        <pc:spChg chg="add mod">
          <ac:chgData name="jkutzflamenbaum@gmail.com" userId="69fe28af57a86220" providerId="LiveId" clId="{6C399E11-645A-4B61-8219-03A0536D5020}" dt="2018-09-21T20:02:40.301" v="3437" actId="20577"/>
          <ac:spMkLst>
            <pc:docMk/>
            <pc:sldMk cId="3375461287" sldId="298"/>
            <ac:spMk id="4" creationId="{9998D3F8-D49E-40FF-A9B2-B06553209B30}"/>
          </ac:spMkLst>
        </pc:spChg>
        <pc:spChg chg="add mod">
          <ac:chgData name="jkutzflamenbaum@gmail.com" userId="69fe28af57a86220" providerId="LiveId" clId="{6C399E11-645A-4B61-8219-03A0536D5020}" dt="2018-09-21T19:59:44.725" v="3433" actId="20577"/>
          <ac:spMkLst>
            <pc:docMk/>
            <pc:sldMk cId="3375461287" sldId="298"/>
            <ac:spMk id="5" creationId="{0994EDAA-D6BB-44BF-B2E6-5B596A8BB3AA}"/>
          </ac:spMkLst>
        </pc:spChg>
        <pc:spChg chg="add mod">
          <ac:chgData name="jkutzflamenbaum@gmail.com" userId="69fe28af57a86220" providerId="LiveId" clId="{6C399E11-645A-4B61-8219-03A0536D5020}" dt="2018-09-21T21:17:11.621" v="4265" actId="20577"/>
          <ac:spMkLst>
            <pc:docMk/>
            <pc:sldMk cId="3375461287" sldId="298"/>
            <ac:spMk id="6" creationId="{EA3A5141-72E1-4F04-879B-94CA66080D88}"/>
          </ac:spMkLst>
        </pc:spChg>
      </pc:sldChg>
      <pc:sldChg chg="delSp modSp add">
        <pc:chgData name="jkutzflamenbaum@gmail.com" userId="69fe28af57a86220" providerId="LiveId" clId="{6C399E11-645A-4B61-8219-03A0536D5020}" dt="2018-09-21T21:29:48.380" v="4350" actId="1035"/>
        <pc:sldMkLst>
          <pc:docMk/>
          <pc:sldMk cId="894762466" sldId="299"/>
        </pc:sldMkLst>
        <pc:spChg chg="mod">
          <ac:chgData name="jkutzflamenbaum@gmail.com" userId="69fe28af57a86220" providerId="LiveId" clId="{6C399E11-645A-4B61-8219-03A0536D5020}" dt="2018-09-21T21:28:30.556" v="4270" actId="6549"/>
          <ac:spMkLst>
            <pc:docMk/>
            <pc:sldMk cId="894762466" sldId="299"/>
            <ac:spMk id="3" creationId="{0E5ABE33-163A-4181-89E9-AEC00BB64791}"/>
          </ac:spMkLst>
        </pc:spChg>
        <pc:spChg chg="mod">
          <ac:chgData name="jkutzflamenbaum@gmail.com" userId="69fe28af57a86220" providerId="LiveId" clId="{6C399E11-645A-4B61-8219-03A0536D5020}" dt="2018-09-21T21:29:42.126" v="4327" actId="1035"/>
          <ac:spMkLst>
            <pc:docMk/>
            <pc:sldMk cId="894762466" sldId="299"/>
            <ac:spMk id="6" creationId="{29689943-E37A-442C-984D-DC2A30375EC6}"/>
          </ac:spMkLst>
        </pc:spChg>
        <pc:spChg chg="mod">
          <ac:chgData name="jkutzflamenbaum@gmail.com" userId="69fe28af57a86220" providerId="LiveId" clId="{6C399E11-645A-4B61-8219-03A0536D5020}" dt="2018-09-21T21:29:48.380" v="4350" actId="1035"/>
          <ac:spMkLst>
            <pc:docMk/>
            <pc:sldMk cId="894762466" sldId="299"/>
            <ac:spMk id="7" creationId="{0893D712-1B75-4661-993B-0EEE6DF769E6}"/>
          </ac:spMkLst>
        </pc:spChg>
        <pc:picChg chg="del">
          <ac:chgData name="jkutzflamenbaum@gmail.com" userId="69fe28af57a86220" providerId="LiveId" clId="{6C399E11-645A-4B61-8219-03A0536D5020}" dt="2018-09-21T21:28:25.030" v="4269" actId="478"/>
          <ac:picMkLst>
            <pc:docMk/>
            <pc:sldMk cId="894762466" sldId="299"/>
            <ac:picMk id="5" creationId="{A283C062-89B9-4381-BD2D-2EFEDC8688D6}"/>
          </ac:picMkLst>
        </pc:picChg>
      </pc:sldChg>
      <pc:sldChg chg="addSp delSp modSp add">
        <pc:chgData name="jkutzflamenbaum@gmail.com" userId="69fe28af57a86220" providerId="LiveId" clId="{6C399E11-645A-4B61-8219-03A0536D5020}" dt="2018-09-21T21:34:58.319" v="4351" actId="14100"/>
        <pc:sldMkLst>
          <pc:docMk/>
          <pc:sldMk cId="2312231860" sldId="300"/>
        </pc:sldMkLst>
        <pc:spChg chg="mod">
          <ac:chgData name="jkutzflamenbaum@gmail.com" userId="69fe28af57a86220" providerId="LiveId" clId="{6C399E11-645A-4B61-8219-03A0536D5020}" dt="2018-09-21T21:28:51.009" v="4292" actId="20577"/>
          <ac:spMkLst>
            <pc:docMk/>
            <pc:sldMk cId="2312231860" sldId="300"/>
            <ac:spMk id="2" creationId="{586ACA6B-937D-4FEA-8951-C5A35DE2AB13}"/>
          </ac:spMkLst>
        </pc:spChg>
        <pc:spChg chg="del">
          <ac:chgData name="jkutzflamenbaum@gmail.com" userId="69fe28af57a86220" providerId="LiveId" clId="{6C399E11-645A-4B61-8219-03A0536D5020}" dt="2018-09-21T21:29:02.290" v="4293"/>
          <ac:spMkLst>
            <pc:docMk/>
            <pc:sldMk cId="2312231860" sldId="300"/>
            <ac:spMk id="3" creationId="{ACB19EAE-7868-480A-B1D6-2771FE30C233}"/>
          </ac:spMkLst>
        </pc:spChg>
        <pc:picChg chg="add mod modCrop">
          <ac:chgData name="jkutzflamenbaum@gmail.com" userId="69fe28af57a86220" providerId="LiveId" clId="{6C399E11-645A-4B61-8219-03A0536D5020}" dt="2018-09-21T21:34:58.319" v="4351" actId="14100"/>
          <ac:picMkLst>
            <pc:docMk/>
            <pc:sldMk cId="2312231860" sldId="300"/>
            <ac:picMk id="4" creationId="{D61E1019-3689-44CD-BEF3-9E5462B0F440}"/>
          </ac:picMkLst>
        </pc:picChg>
      </pc:sldChg>
    </pc:docChg>
  </pc:docChgLst>
  <pc:docChgLst>
    <pc:chgData name="jkutzflamenbaum@gmail.com" userId="69fe28af57a86220" providerId="LiveId" clId="{843451E5-2EDE-4B11-8D94-F7BB4793A853}"/>
    <pc:docChg chg="undo custSel addSld delSld modSld sldOrd delSection modSection">
      <pc:chgData name="jkutzflamenbaum@gmail.com" userId="69fe28af57a86220" providerId="LiveId" clId="{843451E5-2EDE-4B11-8D94-F7BB4793A853}" dt="2018-10-02T18:24:44.008" v="30892" actId="20577"/>
      <pc:docMkLst>
        <pc:docMk/>
      </pc:docMkLst>
      <pc:sldChg chg="addSp modSp modNotesTx">
        <pc:chgData name="jkutzflamenbaum@gmail.com" userId="69fe28af57a86220" providerId="LiveId" clId="{843451E5-2EDE-4B11-8D94-F7BB4793A853}" dt="2018-10-02T14:53:07.634" v="30644" actId="20577"/>
        <pc:sldMkLst>
          <pc:docMk/>
          <pc:sldMk cId="1787219283" sldId="257"/>
        </pc:sldMkLst>
        <pc:spChg chg="mod">
          <ac:chgData name="jkutzflamenbaum@gmail.com" userId="69fe28af57a86220" providerId="LiveId" clId="{843451E5-2EDE-4B11-8D94-F7BB4793A853}" dt="2018-09-25T19:32:24.536" v="7599" actId="1035"/>
          <ac:spMkLst>
            <pc:docMk/>
            <pc:sldMk cId="1787219283" sldId="257"/>
            <ac:spMk id="2" creationId="{00000000-0000-0000-0000-000000000000}"/>
          </ac:spMkLst>
        </pc:spChg>
        <pc:spChg chg="mod">
          <ac:chgData name="jkutzflamenbaum@gmail.com" userId="69fe28af57a86220" providerId="LiveId" clId="{843451E5-2EDE-4B11-8D94-F7BB4793A853}" dt="2018-10-02T14:24:57.606" v="30586" actId="113"/>
          <ac:spMkLst>
            <pc:docMk/>
            <pc:sldMk cId="1787219283" sldId="257"/>
            <ac:spMk id="3" creationId="{00000000-0000-0000-0000-000000000000}"/>
          </ac:spMkLst>
        </pc:spChg>
        <pc:spChg chg="add mod">
          <ac:chgData name="jkutzflamenbaum@gmail.com" userId="69fe28af57a86220" providerId="LiveId" clId="{843451E5-2EDE-4B11-8D94-F7BB4793A853}" dt="2018-09-28T20:33:47.048" v="22256" actId="255"/>
          <ac:spMkLst>
            <pc:docMk/>
            <pc:sldMk cId="1787219283" sldId="257"/>
            <ac:spMk id="4" creationId="{BBABDD4A-08C8-432E-BCD8-4B2BB8B49EF4}"/>
          </ac:spMkLst>
        </pc:spChg>
        <pc:picChg chg="mod">
          <ac:chgData name="jkutzflamenbaum@gmail.com" userId="69fe28af57a86220" providerId="LiveId" clId="{843451E5-2EDE-4B11-8D94-F7BB4793A853}" dt="2018-09-28T20:33:26.302" v="22240" actId="1038"/>
          <ac:picMkLst>
            <pc:docMk/>
            <pc:sldMk cId="1787219283" sldId="257"/>
            <ac:picMk id="5" creationId="{CF44F939-3A62-4ED3-A1B5-72D7BE3B81CA}"/>
          </ac:picMkLst>
        </pc:picChg>
        <pc:picChg chg="mod">
          <ac:chgData name="jkutzflamenbaum@gmail.com" userId="69fe28af57a86220" providerId="LiveId" clId="{843451E5-2EDE-4B11-8D94-F7BB4793A853}" dt="2018-09-28T20:33:19.787" v="22217" actId="1036"/>
          <ac:picMkLst>
            <pc:docMk/>
            <pc:sldMk cId="1787219283" sldId="257"/>
            <ac:picMk id="7" creationId="{1C50B7F8-5F97-4F9A-889A-7329459F64B6}"/>
          </ac:picMkLst>
        </pc:picChg>
      </pc:sldChg>
      <pc:sldChg chg="del modNotesTx">
        <pc:chgData name="jkutzflamenbaum@gmail.com" userId="69fe28af57a86220" providerId="LiveId" clId="{843451E5-2EDE-4B11-8D94-F7BB4793A853}" dt="2018-10-02T05:22:14.055" v="28916" actId="2696"/>
        <pc:sldMkLst>
          <pc:docMk/>
          <pc:sldMk cId="1439517240" sldId="269"/>
        </pc:sldMkLst>
      </pc:sldChg>
      <pc:sldChg chg="addSp delSp modSp">
        <pc:chgData name="jkutzflamenbaum@gmail.com" userId="69fe28af57a86220" providerId="LiveId" clId="{843451E5-2EDE-4B11-8D94-F7BB4793A853}" dt="2018-10-02T13:06:13.628" v="29400" actId="1035"/>
        <pc:sldMkLst>
          <pc:docMk/>
          <pc:sldMk cId="3187459897" sldId="276"/>
        </pc:sldMkLst>
        <pc:spChg chg="mod">
          <ac:chgData name="jkutzflamenbaum@gmail.com" userId="69fe28af57a86220" providerId="LiveId" clId="{843451E5-2EDE-4B11-8D94-F7BB4793A853}" dt="2018-10-01T01:33:40.488" v="28606" actId="20577"/>
          <ac:spMkLst>
            <pc:docMk/>
            <pc:sldMk cId="3187459897" sldId="276"/>
            <ac:spMk id="2" creationId="{CF8482B7-29F2-4EB6-A2F1-7F94F1C89DC0}"/>
          </ac:spMkLst>
        </pc:spChg>
        <pc:spChg chg="mod">
          <ac:chgData name="jkutzflamenbaum@gmail.com" userId="69fe28af57a86220" providerId="LiveId" clId="{843451E5-2EDE-4B11-8D94-F7BB4793A853}" dt="2018-10-02T13:06:04.313" v="29369" actId="1036"/>
          <ac:spMkLst>
            <pc:docMk/>
            <pc:sldMk cId="3187459897" sldId="276"/>
            <ac:spMk id="3" creationId="{703AAC9A-2898-4E97-AE38-F5EAF1D888D6}"/>
          </ac:spMkLst>
        </pc:spChg>
        <pc:spChg chg="add mod">
          <ac:chgData name="jkutzflamenbaum@gmail.com" userId="69fe28af57a86220" providerId="LiveId" clId="{843451E5-2EDE-4B11-8D94-F7BB4793A853}" dt="2018-09-28T23:39:24.438" v="25314" actId="1035"/>
          <ac:spMkLst>
            <pc:docMk/>
            <pc:sldMk cId="3187459897" sldId="276"/>
            <ac:spMk id="4" creationId="{11FAAB89-782B-4444-870E-9DE8ED0E5845}"/>
          </ac:spMkLst>
        </pc:spChg>
        <pc:spChg chg="add del mod">
          <ac:chgData name="jkutzflamenbaum@gmail.com" userId="69fe28af57a86220" providerId="LiveId" clId="{843451E5-2EDE-4B11-8D94-F7BB4793A853}" dt="2018-09-27T16:28:32.945" v="16993"/>
          <ac:spMkLst>
            <pc:docMk/>
            <pc:sldMk cId="3187459897" sldId="276"/>
            <ac:spMk id="4" creationId="{239574EF-A7F6-425D-8F49-DF095C214651}"/>
          </ac:spMkLst>
        </pc:spChg>
        <pc:spChg chg="add del mod">
          <ac:chgData name="jkutzflamenbaum@gmail.com" userId="69fe28af57a86220" providerId="LiveId" clId="{843451E5-2EDE-4B11-8D94-F7BB4793A853}" dt="2018-09-27T16:28:40.708" v="16995"/>
          <ac:spMkLst>
            <pc:docMk/>
            <pc:sldMk cId="3187459897" sldId="276"/>
            <ac:spMk id="5" creationId="{62D19328-31EA-4EF9-901D-8904DF378680}"/>
          </ac:spMkLst>
        </pc:spChg>
        <pc:spChg chg="add mod">
          <ac:chgData name="jkutzflamenbaum@gmail.com" userId="69fe28af57a86220" providerId="LiveId" clId="{843451E5-2EDE-4B11-8D94-F7BB4793A853}" dt="2018-10-02T13:06:13.628" v="29400" actId="1035"/>
          <ac:spMkLst>
            <pc:docMk/>
            <pc:sldMk cId="3187459897" sldId="276"/>
            <ac:spMk id="6" creationId="{0A684C41-49E3-4BE1-A504-0529E1C076C9}"/>
          </ac:spMkLst>
        </pc:spChg>
      </pc:sldChg>
      <pc:sldChg chg="addSp modSp">
        <pc:chgData name="jkutzflamenbaum@gmail.com" userId="69fe28af57a86220" providerId="LiveId" clId="{843451E5-2EDE-4B11-8D94-F7BB4793A853}" dt="2018-10-02T13:49:51.225" v="30198" actId="1037"/>
        <pc:sldMkLst>
          <pc:docMk/>
          <pc:sldMk cId="2209265736" sldId="279"/>
        </pc:sldMkLst>
        <pc:spChg chg="mod">
          <ac:chgData name="jkutzflamenbaum@gmail.com" userId="69fe28af57a86220" providerId="LiveId" clId="{843451E5-2EDE-4B11-8D94-F7BB4793A853}" dt="2018-10-02T13:49:39.057" v="30173" actId="20577"/>
          <ac:spMkLst>
            <pc:docMk/>
            <pc:sldMk cId="2209265736" sldId="279"/>
            <ac:spMk id="3" creationId="{27E07952-8007-48B4-90DE-6FF39E664319}"/>
          </ac:spMkLst>
        </pc:spChg>
        <pc:spChg chg="add mod">
          <ac:chgData name="jkutzflamenbaum@gmail.com" userId="69fe28af57a86220" providerId="LiveId" clId="{843451E5-2EDE-4B11-8D94-F7BB4793A853}" dt="2018-10-02T13:49:51.225" v="30198" actId="1037"/>
          <ac:spMkLst>
            <pc:docMk/>
            <pc:sldMk cId="2209265736" sldId="279"/>
            <ac:spMk id="4" creationId="{44D33DA4-7666-40EF-B58C-08FA37C2EAF3}"/>
          </ac:spMkLst>
        </pc:spChg>
      </pc:sldChg>
      <pc:sldChg chg="modSp ord">
        <pc:chgData name="jkutzflamenbaum@gmail.com" userId="69fe28af57a86220" providerId="LiveId" clId="{843451E5-2EDE-4B11-8D94-F7BB4793A853}" dt="2018-09-28T23:25:23.098" v="24587"/>
        <pc:sldMkLst>
          <pc:docMk/>
          <pc:sldMk cId="1029657313" sldId="280"/>
        </pc:sldMkLst>
        <pc:spChg chg="mod">
          <ac:chgData name="jkutzflamenbaum@gmail.com" userId="69fe28af57a86220" providerId="LiveId" clId="{843451E5-2EDE-4B11-8D94-F7BB4793A853}" dt="2018-09-27T13:51:13.155" v="14100" actId="20577"/>
          <ac:spMkLst>
            <pc:docMk/>
            <pc:sldMk cId="1029657313" sldId="280"/>
            <ac:spMk id="3" creationId="{B4DBA215-34C2-42D1-9875-45C2D6249C86}"/>
          </ac:spMkLst>
        </pc:spChg>
      </pc:sldChg>
      <pc:sldChg chg="ord">
        <pc:chgData name="jkutzflamenbaum@gmail.com" userId="69fe28af57a86220" providerId="LiveId" clId="{843451E5-2EDE-4B11-8D94-F7BB4793A853}" dt="2018-09-28T23:26:04.308" v="24592"/>
        <pc:sldMkLst>
          <pc:docMk/>
          <pc:sldMk cId="2346499715" sldId="281"/>
        </pc:sldMkLst>
      </pc:sldChg>
      <pc:sldChg chg="modSp">
        <pc:chgData name="jkutzflamenbaum@gmail.com" userId="69fe28af57a86220" providerId="LiveId" clId="{843451E5-2EDE-4B11-8D94-F7BB4793A853}" dt="2018-09-27T17:28:49.034" v="17615" actId="20577"/>
        <pc:sldMkLst>
          <pc:docMk/>
          <pc:sldMk cId="1879775840" sldId="284"/>
        </pc:sldMkLst>
        <pc:spChg chg="mod">
          <ac:chgData name="jkutzflamenbaum@gmail.com" userId="69fe28af57a86220" providerId="LiveId" clId="{843451E5-2EDE-4B11-8D94-F7BB4793A853}" dt="2018-09-27T17:28:49.034" v="17615" actId="20577"/>
          <ac:spMkLst>
            <pc:docMk/>
            <pc:sldMk cId="1879775840" sldId="284"/>
            <ac:spMk id="3" creationId="{C49B9BA1-E905-426A-B87B-CC6B5F864BA2}"/>
          </ac:spMkLst>
        </pc:spChg>
      </pc:sldChg>
      <pc:sldChg chg="addSp modSp ord modNotesTx">
        <pc:chgData name="jkutzflamenbaum@gmail.com" userId="69fe28af57a86220" providerId="LiveId" clId="{843451E5-2EDE-4B11-8D94-F7BB4793A853}" dt="2018-10-01T20:31:43.008" v="28774" actId="20577"/>
        <pc:sldMkLst>
          <pc:docMk/>
          <pc:sldMk cId="1589476624" sldId="285"/>
        </pc:sldMkLst>
        <pc:spChg chg="mod">
          <ac:chgData name="jkutzflamenbaum@gmail.com" userId="69fe28af57a86220" providerId="LiveId" clId="{843451E5-2EDE-4B11-8D94-F7BB4793A853}" dt="2018-09-26T15:24:25.754" v="9902" actId="20577"/>
          <ac:spMkLst>
            <pc:docMk/>
            <pc:sldMk cId="1589476624" sldId="285"/>
            <ac:spMk id="2" creationId="{AB9B2F73-1983-4BD8-AA4A-E753E3B782CB}"/>
          </ac:spMkLst>
        </pc:spChg>
        <pc:spChg chg="mod">
          <ac:chgData name="jkutzflamenbaum@gmail.com" userId="69fe28af57a86220" providerId="LiveId" clId="{843451E5-2EDE-4B11-8D94-F7BB4793A853}" dt="2018-10-01T20:31:43.008" v="28774" actId="20577"/>
          <ac:spMkLst>
            <pc:docMk/>
            <pc:sldMk cId="1589476624" sldId="285"/>
            <ac:spMk id="3" creationId="{D7FE6908-732B-4A2C-81A5-8554DFCC1C05}"/>
          </ac:spMkLst>
        </pc:spChg>
        <pc:spChg chg="add mod">
          <ac:chgData name="jkutzflamenbaum@gmail.com" userId="69fe28af57a86220" providerId="LiveId" clId="{843451E5-2EDE-4B11-8D94-F7BB4793A853}" dt="2018-09-25T17:27:37.600" v="5831" actId="20577"/>
          <ac:spMkLst>
            <pc:docMk/>
            <pc:sldMk cId="1589476624" sldId="285"/>
            <ac:spMk id="4" creationId="{53A82736-25DF-4862-BE73-619C87387AA5}"/>
          </ac:spMkLst>
        </pc:spChg>
        <pc:spChg chg="add mod">
          <ac:chgData name="jkutzflamenbaum@gmail.com" userId="69fe28af57a86220" providerId="LiveId" clId="{843451E5-2EDE-4B11-8D94-F7BB4793A853}" dt="2018-09-25T17:29:20.443" v="5919" actId="1035"/>
          <ac:spMkLst>
            <pc:docMk/>
            <pc:sldMk cId="1589476624" sldId="285"/>
            <ac:spMk id="5" creationId="{1489A608-38EE-45FD-B0B4-BB8C26295C5D}"/>
          </ac:spMkLst>
        </pc:spChg>
      </pc:sldChg>
      <pc:sldChg chg="addSp delSp modSp modNotesTx">
        <pc:chgData name="jkutzflamenbaum@gmail.com" userId="69fe28af57a86220" providerId="LiveId" clId="{843451E5-2EDE-4B11-8D94-F7BB4793A853}" dt="2018-10-02T05:15:04.494" v="28860" actId="14100"/>
        <pc:sldMkLst>
          <pc:docMk/>
          <pc:sldMk cId="3101923819" sldId="287"/>
        </pc:sldMkLst>
        <pc:spChg chg="mod">
          <ac:chgData name="jkutzflamenbaum@gmail.com" userId="69fe28af57a86220" providerId="LiveId" clId="{843451E5-2EDE-4B11-8D94-F7BB4793A853}" dt="2018-09-24T15:43:05.818" v="19" actId="20577"/>
          <ac:spMkLst>
            <pc:docMk/>
            <pc:sldMk cId="3101923819" sldId="287"/>
            <ac:spMk id="2" creationId="{09B910BD-0DAD-457C-9F85-28BA29D4F339}"/>
          </ac:spMkLst>
        </pc:spChg>
        <pc:spChg chg="add mod">
          <ac:chgData name="jkutzflamenbaum@gmail.com" userId="69fe28af57a86220" providerId="LiveId" clId="{843451E5-2EDE-4B11-8D94-F7BB4793A853}" dt="2018-10-01T01:28:52.486" v="28461" actId="14100"/>
          <ac:spMkLst>
            <pc:docMk/>
            <pc:sldMk cId="3101923819" sldId="287"/>
            <ac:spMk id="3" creationId="{02C4E63E-AB1D-4EB1-B6BE-E508374EA773}"/>
          </ac:spMkLst>
        </pc:spChg>
        <pc:picChg chg="add mod ord modCrop">
          <ac:chgData name="jkutzflamenbaum@gmail.com" userId="69fe28af57a86220" providerId="LiveId" clId="{843451E5-2EDE-4B11-8D94-F7BB4793A853}" dt="2018-10-02T05:15:04.494" v="28860" actId="14100"/>
          <ac:picMkLst>
            <pc:docMk/>
            <pc:sldMk cId="3101923819" sldId="287"/>
            <ac:picMk id="4" creationId="{2F0C03EF-65DB-4ACB-9533-4A92B1193615}"/>
          </ac:picMkLst>
        </pc:picChg>
        <pc:picChg chg="del">
          <ac:chgData name="jkutzflamenbaum@gmail.com" userId="69fe28af57a86220" providerId="LiveId" clId="{843451E5-2EDE-4B11-8D94-F7BB4793A853}" dt="2018-10-02T05:14:44.057" v="28849" actId="478"/>
          <ac:picMkLst>
            <pc:docMk/>
            <pc:sldMk cId="3101923819" sldId="287"/>
            <ac:picMk id="5" creationId="{7D39BE37-A763-4F4E-BC02-558BAC93B83E}"/>
          </ac:picMkLst>
        </pc:picChg>
      </pc:sldChg>
      <pc:sldChg chg="addSp delSp modSp del modNotesTx">
        <pc:chgData name="jkutzflamenbaum@gmail.com" userId="69fe28af57a86220" providerId="LiveId" clId="{843451E5-2EDE-4B11-8D94-F7BB4793A853}" dt="2018-10-02T05:05:16.881" v="28843" actId="2696"/>
        <pc:sldMkLst>
          <pc:docMk/>
          <pc:sldMk cId="328159691" sldId="289"/>
        </pc:sldMkLst>
        <pc:spChg chg="mod">
          <ac:chgData name="jkutzflamenbaum@gmail.com" userId="69fe28af57a86220" providerId="LiveId" clId="{843451E5-2EDE-4B11-8D94-F7BB4793A853}" dt="2018-09-25T15:32:17.750" v="2550" actId="20577"/>
          <ac:spMkLst>
            <pc:docMk/>
            <pc:sldMk cId="328159691" sldId="289"/>
            <ac:spMk id="2" creationId="{4B06E054-C387-412A-BAE3-7530876E6407}"/>
          </ac:spMkLst>
        </pc:spChg>
        <pc:spChg chg="del">
          <ac:chgData name="jkutzflamenbaum@gmail.com" userId="69fe28af57a86220" providerId="LiveId" clId="{843451E5-2EDE-4B11-8D94-F7BB4793A853}" dt="2018-09-25T15:31:15.311" v="2518" actId="478"/>
          <ac:spMkLst>
            <pc:docMk/>
            <pc:sldMk cId="328159691" sldId="289"/>
            <ac:spMk id="3" creationId="{3D906212-211B-46AA-A8AB-48E1E23C4A3D}"/>
          </ac:spMkLst>
        </pc:spChg>
        <pc:picChg chg="add mod modCrop">
          <ac:chgData name="jkutzflamenbaum@gmail.com" userId="69fe28af57a86220" providerId="LiveId" clId="{843451E5-2EDE-4B11-8D94-F7BB4793A853}" dt="2018-09-25T15:31:58.958" v="2521" actId="732"/>
          <ac:picMkLst>
            <pc:docMk/>
            <pc:sldMk cId="328159691" sldId="289"/>
            <ac:picMk id="4" creationId="{4DA1FF09-C972-499F-B7A7-22C6C69A6432}"/>
          </ac:picMkLst>
        </pc:picChg>
      </pc:sldChg>
      <pc:sldChg chg="addSp delSp modSp modNotesTx">
        <pc:chgData name="jkutzflamenbaum@gmail.com" userId="69fe28af57a86220" providerId="LiveId" clId="{843451E5-2EDE-4B11-8D94-F7BB4793A853}" dt="2018-10-01T01:25:55.670" v="28352" actId="1036"/>
        <pc:sldMkLst>
          <pc:docMk/>
          <pc:sldMk cId="932538826" sldId="290"/>
        </pc:sldMkLst>
        <pc:spChg chg="mod">
          <ac:chgData name="jkutzflamenbaum@gmail.com" userId="69fe28af57a86220" providerId="LiveId" clId="{843451E5-2EDE-4B11-8D94-F7BB4793A853}" dt="2018-10-01T01:25:55.670" v="28352" actId="1036"/>
          <ac:spMkLst>
            <pc:docMk/>
            <pc:sldMk cId="932538826" sldId="290"/>
            <ac:spMk id="2" creationId="{64A5226C-48A3-45A6-B32D-46407FE39B5C}"/>
          </ac:spMkLst>
        </pc:spChg>
        <pc:spChg chg="del">
          <ac:chgData name="jkutzflamenbaum@gmail.com" userId="69fe28af57a86220" providerId="LiveId" clId="{843451E5-2EDE-4B11-8D94-F7BB4793A853}" dt="2018-09-25T15:33:54.843" v="2551" actId="478"/>
          <ac:spMkLst>
            <pc:docMk/>
            <pc:sldMk cId="932538826" sldId="290"/>
            <ac:spMk id="3" creationId="{1F2E88DF-0655-4252-B22A-AA5B106FB9DB}"/>
          </ac:spMkLst>
        </pc:spChg>
        <pc:picChg chg="add mod">
          <ac:chgData name="jkutzflamenbaum@gmail.com" userId="69fe28af57a86220" providerId="LiveId" clId="{843451E5-2EDE-4B11-8D94-F7BB4793A853}" dt="2018-10-01T01:22:29.567" v="28199" actId="1036"/>
          <ac:picMkLst>
            <pc:docMk/>
            <pc:sldMk cId="932538826" sldId="290"/>
            <ac:picMk id="3" creationId="{C915AC7F-DD8C-4559-926B-36E5E934383D}"/>
          </ac:picMkLst>
        </pc:picChg>
        <pc:picChg chg="add mod modCrop">
          <ac:chgData name="jkutzflamenbaum@gmail.com" userId="69fe28af57a86220" providerId="LiveId" clId="{843451E5-2EDE-4B11-8D94-F7BB4793A853}" dt="2018-10-01T01:25:30.135" v="28348" actId="1036"/>
          <ac:picMkLst>
            <pc:docMk/>
            <pc:sldMk cId="932538826" sldId="290"/>
            <ac:picMk id="4" creationId="{CF78110E-5515-45C2-9BC4-DA1C6983904B}"/>
          </ac:picMkLst>
        </pc:picChg>
        <pc:picChg chg="add mod">
          <ac:chgData name="jkutzflamenbaum@gmail.com" userId="69fe28af57a86220" providerId="LiveId" clId="{843451E5-2EDE-4B11-8D94-F7BB4793A853}" dt="2018-10-01T01:24:52.869" v="28326" actId="14100"/>
          <ac:picMkLst>
            <pc:docMk/>
            <pc:sldMk cId="932538826" sldId="290"/>
            <ac:picMk id="5" creationId="{6A8EC7B0-8206-404B-946B-F5454B4F8DAE}"/>
          </ac:picMkLst>
        </pc:picChg>
      </pc:sldChg>
      <pc:sldChg chg="modSp modNotesTx">
        <pc:chgData name="jkutzflamenbaum@gmail.com" userId="69fe28af57a86220" providerId="LiveId" clId="{843451E5-2EDE-4B11-8D94-F7BB4793A853}" dt="2018-10-02T14:21:45.046" v="30441" actId="20577"/>
        <pc:sldMkLst>
          <pc:docMk/>
          <pc:sldMk cId="2819891756" sldId="291"/>
        </pc:sldMkLst>
        <pc:spChg chg="mod">
          <ac:chgData name="jkutzflamenbaum@gmail.com" userId="69fe28af57a86220" providerId="LiveId" clId="{843451E5-2EDE-4B11-8D94-F7BB4793A853}" dt="2018-10-02T13:25:27.332" v="29646" actId="20577"/>
          <ac:spMkLst>
            <pc:docMk/>
            <pc:sldMk cId="2819891756" sldId="291"/>
            <ac:spMk id="2" creationId="{145130B7-666C-43BE-A780-7D44C46A6855}"/>
          </ac:spMkLst>
        </pc:spChg>
        <pc:spChg chg="mod">
          <ac:chgData name="jkutzflamenbaum@gmail.com" userId="69fe28af57a86220" providerId="LiveId" clId="{843451E5-2EDE-4B11-8D94-F7BB4793A853}" dt="2018-10-02T14:21:45.046" v="30441" actId="20577"/>
          <ac:spMkLst>
            <pc:docMk/>
            <pc:sldMk cId="2819891756" sldId="291"/>
            <ac:spMk id="3" creationId="{AB7F3169-7353-4E76-AE8B-B2DDD68C722C}"/>
          </ac:spMkLst>
        </pc:spChg>
      </pc:sldChg>
      <pc:sldChg chg="modSp modNotesTx">
        <pc:chgData name="jkutzflamenbaum@gmail.com" userId="69fe28af57a86220" providerId="LiveId" clId="{843451E5-2EDE-4B11-8D94-F7BB4793A853}" dt="2018-10-02T05:25:40.484" v="29069" actId="20577"/>
        <pc:sldMkLst>
          <pc:docMk/>
          <pc:sldMk cId="2207599231" sldId="293"/>
        </pc:sldMkLst>
        <pc:spChg chg="mod">
          <ac:chgData name="jkutzflamenbaum@gmail.com" userId="69fe28af57a86220" providerId="LiveId" clId="{843451E5-2EDE-4B11-8D94-F7BB4793A853}" dt="2018-10-02T05:25:40.484" v="29069" actId="20577"/>
          <ac:spMkLst>
            <pc:docMk/>
            <pc:sldMk cId="2207599231" sldId="293"/>
            <ac:spMk id="3" creationId="{1540834D-58CE-4E22-88DC-B5A928D793FC}"/>
          </ac:spMkLst>
        </pc:spChg>
      </pc:sldChg>
      <pc:sldChg chg="modSp modNotesTx">
        <pc:chgData name="jkutzflamenbaum@gmail.com" userId="69fe28af57a86220" providerId="LiveId" clId="{843451E5-2EDE-4B11-8D94-F7BB4793A853}" dt="2018-10-02T13:25:42.946" v="29652" actId="20577"/>
        <pc:sldMkLst>
          <pc:docMk/>
          <pc:sldMk cId="1683099006" sldId="294"/>
        </pc:sldMkLst>
        <pc:spChg chg="mod">
          <ac:chgData name="jkutzflamenbaum@gmail.com" userId="69fe28af57a86220" providerId="LiveId" clId="{843451E5-2EDE-4B11-8D94-F7BB4793A853}" dt="2018-10-02T13:25:36.749" v="29648" actId="20577"/>
          <ac:spMkLst>
            <pc:docMk/>
            <pc:sldMk cId="1683099006" sldId="294"/>
            <ac:spMk id="2" creationId="{145130B7-666C-43BE-A780-7D44C46A6855}"/>
          </ac:spMkLst>
        </pc:spChg>
        <pc:spChg chg="mod">
          <ac:chgData name="jkutzflamenbaum@gmail.com" userId="69fe28af57a86220" providerId="LiveId" clId="{843451E5-2EDE-4B11-8D94-F7BB4793A853}" dt="2018-10-02T13:25:42.946" v="29652" actId="20577"/>
          <ac:spMkLst>
            <pc:docMk/>
            <pc:sldMk cId="1683099006" sldId="294"/>
            <ac:spMk id="3" creationId="{AB7F3169-7353-4E76-AE8B-B2DDD68C722C}"/>
          </ac:spMkLst>
        </pc:spChg>
      </pc:sldChg>
      <pc:sldChg chg="addSp modSp modNotesTx">
        <pc:chgData name="jkutzflamenbaum@gmail.com" userId="69fe28af57a86220" providerId="LiveId" clId="{843451E5-2EDE-4B11-8D94-F7BB4793A853}" dt="2018-09-28T20:50:13.710" v="22605" actId="20577"/>
        <pc:sldMkLst>
          <pc:docMk/>
          <pc:sldMk cId="1341981202" sldId="295"/>
        </pc:sldMkLst>
        <pc:spChg chg="add mod">
          <ac:chgData name="jkutzflamenbaum@gmail.com" userId="69fe28af57a86220" providerId="LiveId" clId="{843451E5-2EDE-4B11-8D94-F7BB4793A853}" dt="2018-09-28T20:50:13.710" v="22605" actId="20577"/>
          <ac:spMkLst>
            <pc:docMk/>
            <pc:sldMk cId="1341981202" sldId="295"/>
            <ac:spMk id="3" creationId="{3227F14F-DC07-402A-AEC6-D4620C7AB097}"/>
          </ac:spMkLst>
        </pc:spChg>
      </pc:sldChg>
      <pc:sldChg chg="modSp modNotesTx">
        <pc:chgData name="jkutzflamenbaum@gmail.com" userId="69fe28af57a86220" providerId="LiveId" clId="{843451E5-2EDE-4B11-8D94-F7BB4793A853}" dt="2018-10-02T06:22:03.054" v="29329" actId="6549"/>
        <pc:sldMkLst>
          <pc:docMk/>
          <pc:sldMk cId="2872129334" sldId="296"/>
        </pc:sldMkLst>
        <pc:spChg chg="mod">
          <ac:chgData name="jkutzflamenbaum@gmail.com" userId="69fe28af57a86220" providerId="LiveId" clId="{843451E5-2EDE-4B11-8D94-F7BB4793A853}" dt="2018-09-25T16:44:18.301" v="4874" actId="20577"/>
          <ac:spMkLst>
            <pc:docMk/>
            <pc:sldMk cId="2872129334" sldId="296"/>
            <ac:spMk id="2" creationId="{842BD4F7-3918-4655-B9FE-CEAF2B79B427}"/>
          </ac:spMkLst>
        </pc:spChg>
        <pc:spChg chg="mod">
          <ac:chgData name="jkutzflamenbaum@gmail.com" userId="69fe28af57a86220" providerId="LiveId" clId="{843451E5-2EDE-4B11-8D94-F7BB4793A853}" dt="2018-10-02T06:22:03.054" v="29329" actId="6549"/>
          <ac:spMkLst>
            <pc:docMk/>
            <pc:sldMk cId="2872129334" sldId="296"/>
            <ac:spMk id="4" creationId="{0B92EAEB-9D17-4277-8E9C-35A794C9C105}"/>
          </ac:spMkLst>
        </pc:spChg>
      </pc:sldChg>
      <pc:sldChg chg="addSp modSp modNotesTx">
        <pc:chgData name="jkutzflamenbaum@gmail.com" userId="69fe28af57a86220" providerId="LiveId" clId="{843451E5-2EDE-4B11-8D94-F7BB4793A853}" dt="2018-09-28T13:21:12.306" v="21654" actId="20577"/>
        <pc:sldMkLst>
          <pc:docMk/>
          <pc:sldMk cId="3489187222" sldId="297"/>
        </pc:sldMkLst>
        <pc:spChg chg="mod">
          <ac:chgData name="jkutzflamenbaum@gmail.com" userId="69fe28af57a86220" providerId="LiveId" clId="{843451E5-2EDE-4B11-8D94-F7BB4793A853}" dt="2018-09-26T15:05:44.166" v="9479" actId="20577"/>
          <ac:spMkLst>
            <pc:docMk/>
            <pc:sldMk cId="3489187222" sldId="297"/>
            <ac:spMk id="3" creationId="{0E5ABE33-163A-4181-89E9-AEC00BB64791}"/>
          </ac:spMkLst>
        </pc:spChg>
        <pc:spChg chg="add mod">
          <ac:chgData name="jkutzflamenbaum@gmail.com" userId="69fe28af57a86220" providerId="LiveId" clId="{843451E5-2EDE-4B11-8D94-F7BB4793A853}" dt="2018-09-28T13:21:12.306" v="21654" actId="20577"/>
          <ac:spMkLst>
            <pc:docMk/>
            <pc:sldMk cId="3489187222" sldId="297"/>
            <ac:spMk id="4" creationId="{BE099113-3F27-492C-8FF2-F1E67E1587FA}"/>
          </ac:spMkLst>
        </pc:spChg>
        <pc:picChg chg="mod">
          <ac:chgData name="jkutzflamenbaum@gmail.com" userId="69fe28af57a86220" providerId="LiveId" clId="{843451E5-2EDE-4B11-8D94-F7BB4793A853}" dt="2018-09-24T15:52:10.789" v="535" actId="1036"/>
          <ac:picMkLst>
            <pc:docMk/>
            <pc:sldMk cId="3489187222" sldId="297"/>
            <ac:picMk id="5" creationId="{A283C062-89B9-4381-BD2D-2EFEDC8688D6}"/>
          </ac:picMkLst>
        </pc:picChg>
      </pc:sldChg>
      <pc:sldChg chg="modSp modNotesTx">
        <pc:chgData name="jkutzflamenbaum@gmail.com" userId="69fe28af57a86220" providerId="LiveId" clId="{843451E5-2EDE-4B11-8D94-F7BB4793A853}" dt="2018-09-28T21:08:54.111" v="23288" actId="20577"/>
        <pc:sldMkLst>
          <pc:docMk/>
          <pc:sldMk cId="3375461287" sldId="298"/>
        </pc:sldMkLst>
        <pc:spChg chg="mod">
          <ac:chgData name="jkutzflamenbaum@gmail.com" userId="69fe28af57a86220" providerId="LiveId" clId="{843451E5-2EDE-4B11-8D94-F7BB4793A853}" dt="2018-09-28T21:07:38.734" v="23165" actId="20577"/>
          <ac:spMkLst>
            <pc:docMk/>
            <pc:sldMk cId="3375461287" sldId="298"/>
            <ac:spMk id="2" creationId="{0F12C9D0-5FF1-48D1-8FB4-0D3037342C67}"/>
          </ac:spMkLst>
        </pc:spChg>
        <pc:spChg chg="mod">
          <ac:chgData name="jkutzflamenbaum@gmail.com" userId="69fe28af57a86220" providerId="LiveId" clId="{843451E5-2EDE-4B11-8D94-F7BB4793A853}" dt="2018-09-28T20:59:33.249" v="22944" actId="1036"/>
          <ac:spMkLst>
            <pc:docMk/>
            <pc:sldMk cId="3375461287" sldId="298"/>
            <ac:spMk id="4" creationId="{9998D3F8-D49E-40FF-A9B2-B06553209B30}"/>
          </ac:spMkLst>
        </pc:spChg>
        <pc:spChg chg="mod">
          <ac:chgData name="jkutzflamenbaum@gmail.com" userId="69fe28af57a86220" providerId="LiveId" clId="{843451E5-2EDE-4B11-8D94-F7BB4793A853}" dt="2018-09-28T21:07:55.131" v="23170" actId="20577"/>
          <ac:spMkLst>
            <pc:docMk/>
            <pc:sldMk cId="3375461287" sldId="298"/>
            <ac:spMk id="5" creationId="{0994EDAA-D6BB-44BF-B2E6-5B596A8BB3AA}"/>
          </ac:spMkLst>
        </pc:spChg>
        <pc:spChg chg="mod">
          <ac:chgData name="jkutzflamenbaum@gmail.com" userId="69fe28af57a86220" providerId="LiveId" clId="{843451E5-2EDE-4B11-8D94-F7BB4793A853}" dt="2018-09-28T21:02:52.775" v="23061" actId="6549"/>
          <ac:spMkLst>
            <pc:docMk/>
            <pc:sldMk cId="3375461287" sldId="298"/>
            <ac:spMk id="6" creationId="{EA3A5141-72E1-4F04-879B-94CA66080D88}"/>
          </ac:spMkLst>
        </pc:spChg>
      </pc:sldChg>
      <pc:sldChg chg="addSp modSp modNotesTx">
        <pc:chgData name="jkutzflamenbaum@gmail.com" userId="69fe28af57a86220" providerId="LiveId" clId="{843451E5-2EDE-4B11-8D94-F7BB4793A853}" dt="2018-09-28T21:20:50.333" v="23908" actId="20577"/>
        <pc:sldMkLst>
          <pc:docMk/>
          <pc:sldMk cId="894762466" sldId="299"/>
        </pc:sldMkLst>
        <pc:spChg chg="mod">
          <ac:chgData name="jkutzflamenbaum@gmail.com" userId="69fe28af57a86220" providerId="LiveId" clId="{843451E5-2EDE-4B11-8D94-F7BB4793A853}" dt="2018-09-26T15:11:15.460" v="9561" actId="20577"/>
          <ac:spMkLst>
            <pc:docMk/>
            <pc:sldMk cId="894762466" sldId="299"/>
            <ac:spMk id="2" creationId="{B9C3D4FC-9FD0-43C9-94B4-A1E6398136C0}"/>
          </ac:spMkLst>
        </pc:spChg>
        <pc:spChg chg="mod">
          <ac:chgData name="jkutzflamenbaum@gmail.com" userId="69fe28af57a86220" providerId="LiveId" clId="{843451E5-2EDE-4B11-8D94-F7BB4793A853}" dt="2018-09-27T16:24:51.874" v="16930" actId="20577"/>
          <ac:spMkLst>
            <pc:docMk/>
            <pc:sldMk cId="894762466" sldId="299"/>
            <ac:spMk id="3" creationId="{0E5ABE33-163A-4181-89E9-AEC00BB64791}"/>
          </ac:spMkLst>
        </pc:spChg>
        <pc:spChg chg="add mod">
          <ac:chgData name="jkutzflamenbaum@gmail.com" userId="69fe28af57a86220" providerId="LiveId" clId="{843451E5-2EDE-4B11-8D94-F7BB4793A853}" dt="2018-09-26T15:17:28.813" v="9845" actId="255"/>
          <ac:spMkLst>
            <pc:docMk/>
            <pc:sldMk cId="894762466" sldId="299"/>
            <ac:spMk id="4" creationId="{D0900D02-BC0E-4722-B9A4-BCBCCB8F4F4E}"/>
          </ac:spMkLst>
        </pc:spChg>
        <pc:spChg chg="mod">
          <ac:chgData name="jkutzflamenbaum@gmail.com" userId="69fe28af57a86220" providerId="LiveId" clId="{843451E5-2EDE-4B11-8D94-F7BB4793A853}" dt="2018-09-25T16:42:43.662" v="4814" actId="20577"/>
          <ac:spMkLst>
            <pc:docMk/>
            <pc:sldMk cId="894762466" sldId="299"/>
            <ac:spMk id="6" creationId="{29689943-E37A-442C-984D-DC2A30375EC6}"/>
          </ac:spMkLst>
        </pc:spChg>
        <pc:spChg chg="mod">
          <ac:chgData name="jkutzflamenbaum@gmail.com" userId="69fe28af57a86220" providerId="LiveId" clId="{843451E5-2EDE-4B11-8D94-F7BB4793A853}" dt="2018-09-26T15:16:27.054" v="9742" actId="1035"/>
          <ac:spMkLst>
            <pc:docMk/>
            <pc:sldMk cId="894762466" sldId="299"/>
            <ac:spMk id="7" creationId="{0893D712-1B75-4661-993B-0EEE6DF769E6}"/>
          </ac:spMkLst>
        </pc:spChg>
      </pc:sldChg>
      <pc:sldChg chg="modSp modNotesTx">
        <pc:chgData name="jkutzflamenbaum@gmail.com" userId="69fe28af57a86220" providerId="LiveId" clId="{843451E5-2EDE-4B11-8D94-F7BB4793A853}" dt="2018-09-27T14:24:31.644" v="15246" actId="20577"/>
        <pc:sldMkLst>
          <pc:docMk/>
          <pc:sldMk cId="2312231860" sldId="300"/>
        </pc:sldMkLst>
        <pc:spChg chg="mod">
          <ac:chgData name="jkutzflamenbaum@gmail.com" userId="69fe28af57a86220" providerId="LiveId" clId="{843451E5-2EDE-4B11-8D94-F7BB4793A853}" dt="2018-09-26T15:10:38.581" v="9542" actId="20577"/>
          <ac:spMkLst>
            <pc:docMk/>
            <pc:sldMk cId="2312231860" sldId="300"/>
            <ac:spMk id="2" creationId="{586ACA6B-937D-4FEA-8951-C5A35DE2AB13}"/>
          </ac:spMkLst>
        </pc:spChg>
        <pc:picChg chg="mod">
          <ac:chgData name="jkutzflamenbaum@gmail.com" userId="69fe28af57a86220" providerId="LiveId" clId="{843451E5-2EDE-4B11-8D94-F7BB4793A853}" dt="2018-09-25T18:31:03.459" v="6526" actId="14100"/>
          <ac:picMkLst>
            <pc:docMk/>
            <pc:sldMk cId="2312231860" sldId="300"/>
            <ac:picMk id="4" creationId="{D61E1019-3689-44CD-BEF3-9E5462B0F440}"/>
          </ac:picMkLst>
        </pc:picChg>
      </pc:sldChg>
      <pc:sldChg chg="addSp modSp add modNotesTx">
        <pc:chgData name="jkutzflamenbaum@gmail.com" userId="69fe28af57a86220" providerId="LiveId" clId="{843451E5-2EDE-4B11-8D94-F7BB4793A853}" dt="2018-09-28T13:21:44.171" v="21701" actId="20577"/>
        <pc:sldMkLst>
          <pc:docMk/>
          <pc:sldMk cId="4172705172" sldId="302"/>
        </pc:sldMkLst>
        <pc:spChg chg="mod">
          <ac:chgData name="jkutzflamenbaum@gmail.com" userId="69fe28af57a86220" providerId="LiveId" clId="{843451E5-2EDE-4B11-8D94-F7BB4793A853}" dt="2018-09-25T19:46:05.643" v="7808" actId="20577"/>
          <ac:spMkLst>
            <pc:docMk/>
            <pc:sldMk cId="4172705172" sldId="302"/>
            <ac:spMk id="2" creationId="{85452B7C-92B2-46AA-9BBD-20A8B782FD47}"/>
          </ac:spMkLst>
        </pc:spChg>
        <pc:spChg chg="mod">
          <ac:chgData name="jkutzflamenbaum@gmail.com" userId="69fe28af57a86220" providerId="LiveId" clId="{843451E5-2EDE-4B11-8D94-F7BB4793A853}" dt="2018-09-27T20:08:30.655" v="19709" actId="27636"/>
          <ac:spMkLst>
            <pc:docMk/>
            <pc:sldMk cId="4172705172" sldId="302"/>
            <ac:spMk id="3" creationId="{95CFBE77-4898-45EC-972E-A5C870458FDE}"/>
          </ac:spMkLst>
        </pc:spChg>
        <pc:spChg chg="add mod">
          <ac:chgData name="jkutzflamenbaum@gmail.com" userId="69fe28af57a86220" providerId="LiveId" clId="{843451E5-2EDE-4B11-8D94-F7BB4793A853}" dt="2018-09-27T20:09:12.661" v="19816" actId="1076"/>
          <ac:spMkLst>
            <pc:docMk/>
            <pc:sldMk cId="4172705172" sldId="302"/>
            <ac:spMk id="4" creationId="{FB4FD08F-A6D1-4CD9-A9DB-763956DB92EF}"/>
          </ac:spMkLst>
        </pc:spChg>
        <pc:spChg chg="add mod">
          <ac:chgData name="jkutzflamenbaum@gmail.com" userId="69fe28af57a86220" providerId="LiveId" clId="{843451E5-2EDE-4B11-8D94-F7BB4793A853}" dt="2018-09-27T20:11:48.078" v="19982" actId="1076"/>
          <ac:spMkLst>
            <pc:docMk/>
            <pc:sldMk cId="4172705172" sldId="302"/>
            <ac:spMk id="5" creationId="{2ADD893F-B41D-4352-89BC-9C16F21C515F}"/>
          </ac:spMkLst>
        </pc:spChg>
        <pc:spChg chg="add mod">
          <ac:chgData name="jkutzflamenbaum@gmail.com" userId="69fe28af57a86220" providerId="LiveId" clId="{843451E5-2EDE-4B11-8D94-F7BB4793A853}" dt="2018-09-27T20:11:54.271" v="20010" actId="1036"/>
          <ac:spMkLst>
            <pc:docMk/>
            <pc:sldMk cId="4172705172" sldId="302"/>
            <ac:spMk id="6" creationId="{5DEF8EF8-226F-437D-A6E0-906B9CF4CE8D}"/>
          </ac:spMkLst>
        </pc:spChg>
        <pc:spChg chg="add mod">
          <ac:chgData name="jkutzflamenbaum@gmail.com" userId="69fe28af57a86220" providerId="LiveId" clId="{843451E5-2EDE-4B11-8D94-F7BB4793A853}" dt="2018-09-27T20:12:03.403" v="20054" actId="1037"/>
          <ac:spMkLst>
            <pc:docMk/>
            <pc:sldMk cId="4172705172" sldId="302"/>
            <ac:spMk id="7" creationId="{7D9A8963-1E94-4F54-A8EF-2AF30B5DF056}"/>
          </ac:spMkLst>
        </pc:spChg>
      </pc:sldChg>
      <pc:sldChg chg="addSp modSp add ord">
        <pc:chgData name="jkutzflamenbaum@gmail.com" userId="69fe28af57a86220" providerId="LiveId" clId="{843451E5-2EDE-4B11-8D94-F7BB4793A853}" dt="2018-10-02T13:32:41.278" v="29784" actId="1038"/>
        <pc:sldMkLst>
          <pc:docMk/>
          <pc:sldMk cId="2587650473" sldId="303"/>
        </pc:sldMkLst>
        <pc:spChg chg="mod">
          <ac:chgData name="jkutzflamenbaum@gmail.com" userId="69fe28af57a86220" providerId="LiveId" clId="{843451E5-2EDE-4B11-8D94-F7BB4793A853}" dt="2018-09-24T16:03:38.674" v="973" actId="20577"/>
          <ac:spMkLst>
            <pc:docMk/>
            <pc:sldMk cId="2587650473" sldId="303"/>
            <ac:spMk id="2" creationId="{85086B9C-85DF-40AB-9DD4-3015EC931A6A}"/>
          </ac:spMkLst>
        </pc:spChg>
        <pc:spChg chg="mod">
          <ac:chgData name="jkutzflamenbaum@gmail.com" userId="69fe28af57a86220" providerId="LiveId" clId="{843451E5-2EDE-4B11-8D94-F7BB4793A853}" dt="2018-10-02T13:31:34.404" v="29744" actId="20577"/>
          <ac:spMkLst>
            <pc:docMk/>
            <pc:sldMk cId="2587650473" sldId="303"/>
            <ac:spMk id="3" creationId="{766A4759-B9C3-4DEF-AE3F-E0F01B7CDD20}"/>
          </ac:spMkLst>
        </pc:spChg>
        <pc:spChg chg="add mod">
          <ac:chgData name="jkutzflamenbaum@gmail.com" userId="69fe28af57a86220" providerId="LiveId" clId="{843451E5-2EDE-4B11-8D94-F7BB4793A853}" dt="2018-10-02T13:32:41.278" v="29784" actId="1038"/>
          <ac:spMkLst>
            <pc:docMk/>
            <pc:sldMk cId="2587650473" sldId="303"/>
            <ac:spMk id="4" creationId="{FA2C7EA4-B055-4768-972B-5446D219B868}"/>
          </ac:spMkLst>
        </pc:spChg>
      </pc:sldChg>
      <pc:sldChg chg="addSp modSp add modNotesTx">
        <pc:chgData name="jkutzflamenbaum@gmail.com" userId="69fe28af57a86220" providerId="LiveId" clId="{843451E5-2EDE-4B11-8D94-F7BB4793A853}" dt="2018-10-02T05:36:47.228" v="29132" actId="6549"/>
        <pc:sldMkLst>
          <pc:docMk/>
          <pc:sldMk cId="3229914159" sldId="304"/>
        </pc:sldMkLst>
        <pc:spChg chg="mod">
          <ac:chgData name="jkutzflamenbaum@gmail.com" userId="69fe28af57a86220" providerId="LiveId" clId="{843451E5-2EDE-4B11-8D94-F7BB4793A853}" dt="2018-09-27T17:41:46.486" v="17865" actId="20577"/>
          <ac:spMkLst>
            <pc:docMk/>
            <pc:sldMk cId="3229914159" sldId="304"/>
            <ac:spMk id="2" creationId="{96BEAFF4-B4E4-43E2-8366-36B428CA7143}"/>
          </ac:spMkLst>
        </pc:spChg>
        <pc:spChg chg="mod">
          <ac:chgData name="jkutzflamenbaum@gmail.com" userId="69fe28af57a86220" providerId="LiveId" clId="{843451E5-2EDE-4B11-8D94-F7BB4793A853}" dt="2018-09-26T14:10:03.877" v="8548" actId="20577"/>
          <ac:spMkLst>
            <pc:docMk/>
            <pc:sldMk cId="3229914159" sldId="304"/>
            <ac:spMk id="3" creationId="{ED5BBA96-8E08-4A32-BAA1-2BDF08121306}"/>
          </ac:spMkLst>
        </pc:spChg>
        <pc:spChg chg="add mod">
          <ac:chgData name="jkutzflamenbaum@gmail.com" userId="69fe28af57a86220" providerId="LiveId" clId="{843451E5-2EDE-4B11-8D94-F7BB4793A853}" dt="2018-10-02T05:36:47.228" v="29132" actId="6549"/>
          <ac:spMkLst>
            <pc:docMk/>
            <pc:sldMk cId="3229914159" sldId="304"/>
            <ac:spMk id="4" creationId="{1F812A3C-E8F7-4D73-A474-D78A6DD926B0}"/>
          </ac:spMkLst>
        </pc:spChg>
        <pc:spChg chg="add mod">
          <ac:chgData name="jkutzflamenbaum@gmail.com" userId="69fe28af57a86220" providerId="LiveId" clId="{843451E5-2EDE-4B11-8D94-F7BB4793A853}" dt="2018-09-28T20:44:11.978" v="22369" actId="20577"/>
          <ac:spMkLst>
            <pc:docMk/>
            <pc:sldMk cId="3229914159" sldId="304"/>
            <ac:spMk id="5" creationId="{BF08317B-B5E3-47CE-8DB6-926589029ED4}"/>
          </ac:spMkLst>
        </pc:spChg>
        <pc:spChg chg="add mod">
          <ac:chgData name="jkutzflamenbaum@gmail.com" userId="69fe28af57a86220" providerId="LiveId" clId="{843451E5-2EDE-4B11-8D94-F7BB4793A853}" dt="2018-10-02T05:30:48.335" v="29076" actId="20577"/>
          <ac:spMkLst>
            <pc:docMk/>
            <pc:sldMk cId="3229914159" sldId="304"/>
            <ac:spMk id="6" creationId="{2376761A-7EEE-4A36-A732-088C569D0D18}"/>
          </ac:spMkLst>
        </pc:spChg>
      </pc:sldChg>
      <pc:sldChg chg="addSp delSp modSp add">
        <pc:chgData name="jkutzflamenbaum@gmail.com" userId="69fe28af57a86220" providerId="LiveId" clId="{843451E5-2EDE-4B11-8D94-F7BB4793A853}" dt="2018-10-02T05:37:39.663" v="29139" actId="313"/>
        <pc:sldMkLst>
          <pc:docMk/>
          <pc:sldMk cId="1693699356" sldId="305"/>
        </pc:sldMkLst>
        <pc:spChg chg="mod">
          <ac:chgData name="jkutzflamenbaum@gmail.com" userId="69fe28af57a86220" providerId="LiveId" clId="{843451E5-2EDE-4B11-8D94-F7BB4793A853}" dt="2018-09-28T20:51:05.320" v="22631" actId="20577"/>
          <ac:spMkLst>
            <pc:docMk/>
            <pc:sldMk cId="1693699356" sldId="305"/>
            <ac:spMk id="2" creationId="{5EBF1820-4E2B-4614-89AF-5D4978EFEC88}"/>
          </ac:spMkLst>
        </pc:spChg>
        <pc:spChg chg="del">
          <ac:chgData name="jkutzflamenbaum@gmail.com" userId="69fe28af57a86220" providerId="LiveId" clId="{843451E5-2EDE-4B11-8D94-F7BB4793A853}" dt="2018-09-25T15:50:58.103" v="3449" actId="478"/>
          <ac:spMkLst>
            <pc:docMk/>
            <pc:sldMk cId="1693699356" sldId="305"/>
            <ac:spMk id="3" creationId="{6C72D6D7-DDC1-4878-884A-364E694CFC98}"/>
          </ac:spMkLst>
        </pc:spChg>
        <pc:spChg chg="add mod">
          <ac:chgData name="jkutzflamenbaum@gmail.com" userId="69fe28af57a86220" providerId="LiveId" clId="{843451E5-2EDE-4B11-8D94-F7BB4793A853}" dt="2018-10-02T05:37:39.663" v="29139" actId="313"/>
          <ac:spMkLst>
            <pc:docMk/>
            <pc:sldMk cId="1693699356" sldId="305"/>
            <ac:spMk id="4" creationId="{209A2A13-E1E2-4D0B-AD28-D4608B6D6272}"/>
          </ac:spMkLst>
        </pc:spChg>
        <pc:spChg chg="add mod">
          <ac:chgData name="jkutzflamenbaum@gmail.com" userId="69fe28af57a86220" providerId="LiveId" clId="{843451E5-2EDE-4B11-8D94-F7BB4793A853}" dt="2018-09-28T20:53:25.173" v="22720" actId="6549"/>
          <ac:spMkLst>
            <pc:docMk/>
            <pc:sldMk cId="1693699356" sldId="305"/>
            <ac:spMk id="5" creationId="{FE25260A-1F4A-433B-9F78-B68F3F868F3E}"/>
          </ac:spMkLst>
        </pc:spChg>
      </pc:sldChg>
      <pc:sldChg chg="addSp modSp add modNotesTx">
        <pc:chgData name="jkutzflamenbaum@gmail.com" userId="69fe28af57a86220" providerId="LiveId" clId="{843451E5-2EDE-4B11-8D94-F7BB4793A853}" dt="2018-10-02T05:44:01.472" v="29301" actId="20577"/>
        <pc:sldMkLst>
          <pc:docMk/>
          <pc:sldMk cId="2825039114" sldId="306"/>
        </pc:sldMkLst>
        <pc:spChg chg="mod">
          <ac:chgData name="jkutzflamenbaum@gmail.com" userId="69fe28af57a86220" providerId="LiveId" clId="{843451E5-2EDE-4B11-8D94-F7BB4793A853}" dt="2018-09-28T21:17:18.451" v="23674" actId="20577"/>
          <ac:spMkLst>
            <pc:docMk/>
            <pc:sldMk cId="2825039114" sldId="306"/>
            <ac:spMk id="2" creationId="{7F44954D-D410-482A-8BD1-B81166775B2C}"/>
          </ac:spMkLst>
        </pc:spChg>
        <pc:spChg chg="mod">
          <ac:chgData name="jkutzflamenbaum@gmail.com" userId="69fe28af57a86220" providerId="LiveId" clId="{843451E5-2EDE-4B11-8D94-F7BB4793A853}" dt="2018-09-27T19:59:37.393" v="19171" actId="20577"/>
          <ac:spMkLst>
            <pc:docMk/>
            <pc:sldMk cId="2825039114" sldId="306"/>
            <ac:spMk id="3" creationId="{AACBAB98-958E-40B9-A207-40704AA06BDA}"/>
          </ac:spMkLst>
        </pc:spChg>
        <pc:spChg chg="add mod">
          <ac:chgData name="jkutzflamenbaum@gmail.com" userId="69fe28af57a86220" providerId="LiveId" clId="{843451E5-2EDE-4B11-8D94-F7BB4793A853}" dt="2018-10-02T05:44:01.472" v="29301" actId="20577"/>
          <ac:spMkLst>
            <pc:docMk/>
            <pc:sldMk cId="2825039114" sldId="306"/>
            <ac:spMk id="4" creationId="{2AD6A730-C81F-4C3A-B28F-F3642C6499B3}"/>
          </ac:spMkLst>
        </pc:spChg>
      </pc:sldChg>
      <pc:sldChg chg="addSp delSp modSp add modNotesTx">
        <pc:chgData name="jkutzflamenbaum@gmail.com" userId="69fe28af57a86220" providerId="LiveId" clId="{843451E5-2EDE-4B11-8D94-F7BB4793A853}" dt="2018-10-02T05:42:07.271" v="29282" actId="20577"/>
        <pc:sldMkLst>
          <pc:docMk/>
          <pc:sldMk cId="3581165832" sldId="307"/>
        </pc:sldMkLst>
        <pc:spChg chg="mod">
          <ac:chgData name="jkutzflamenbaum@gmail.com" userId="69fe28af57a86220" providerId="LiveId" clId="{843451E5-2EDE-4B11-8D94-F7BB4793A853}" dt="2018-09-25T15:54:10.538" v="3583" actId="20577"/>
          <ac:spMkLst>
            <pc:docMk/>
            <pc:sldMk cId="3581165832" sldId="307"/>
            <ac:spMk id="2" creationId="{7DCED06A-7586-4640-92ED-63596C12BBFB}"/>
          </ac:spMkLst>
        </pc:spChg>
        <pc:spChg chg="del">
          <ac:chgData name="jkutzflamenbaum@gmail.com" userId="69fe28af57a86220" providerId="LiveId" clId="{843451E5-2EDE-4B11-8D94-F7BB4793A853}" dt="2018-09-25T15:54:15.511" v="3584" actId="478"/>
          <ac:spMkLst>
            <pc:docMk/>
            <pc:sldMk cId="3581165832" sldId="307"/>
            <ac:spMk id="3" creationId="{4E09CB36-F6EC-41AC-B53E-0D674ACD0ACB}"/>
          </ac:spMkLst>
        </pc:spChg>
        <pc:spChg chg="add mod">
          <ac:chgData name="jkutzflamenbaum@gmail.com" userId="69fe28af57a86220" providerId="LiveId" clId="{843451E5-2EDE-4B11-8D94-F7BB4793A853}" dt="2018-10-02T05:42:07.271" v="29282" actId="20577"/>
          <ac:spMkLst>
            <pc:docMk/>
            <pc:sldMk cId="3581165832" sldId="307"/>
            <ac:spMk id="3" creationId="{FB2E135F-85F6-4B3F-8C41-63C97380D675}"/>
          </ac:spMkLst>
        </pc:spChg>
        <pc:picChg chg="add mod modCrop">
          <ac:chgData name="jkutzflamenbaum@gmail.com" userId="69fe28af57a86220" providerId="LiveId" clId="{843451E5-2EDE-4B11-8D94-F7BB4793A853}" dt="2018-10-02T05:40:27.143" v="29197" actId="14100"/>
          <ac:picMkLst>
            <pc:docMk/>
            <pc:sldMk cId="3581165832" sldId="307"/>
            <ac:picMk id="4" creationId="{2A24CF84-0860-448F-81D9-629773AB5799}"/>
          </ac:picMkLst>
        </pc:picChg>
      </pc:sldChg>
      <pc:sldChg chg="addSp modSp add">
        <pc:chgData name="jkutzflamenbaum@gmail.com" userId="69fe28af57a86220" providerId="LiveId" clId="{843451E5-2EDE-4B11-8D94-F7BB4793A853}" dt="2018-09-28T21:12:28.538" v="23383" actId="20577"/>
        <pc:sldMkLst>
          <pc:docMk/>
          <pc:sldMk cId="3816037404" sldId="308"/>
        </pc:sldMkLst>
        <pc:spChg chg="mod">
          <ac:chgData name="jkutzflamenbaum@gmail.com" userId="69fe28af57a86220" providerId="LiveId" clId="{843451E5-2EDE-4B11-8D94-F7BB4793A853}" dt="2018-09-28T21:12:28.538" v="23383" actId="20577"/>
          <ac:spMkLst>
            <pc:docMk/>
            <pc:sldMk cId="3816037404" sldId="308"/>
            <ac:spMk id="2" creationId="{82C40454-64B8-4EC9-987C-A77D92DE5F7E}"/>
          </ac:spMkLst>
        </pc:spChg>
        <pc:spChg chg="mod">
          <ac:chgData name="jkutzflamenbaum@gmail.com" userId="69fe28af57a86220" providerId="LiveId" clId="{843451E5-2EDE-4B11-8D94-F7BB4793A853}" dt="2018-09-27T15:38:02.208" v="16519" actId="5793"/>
          <ac:spMkLst>
            <pc:docMk/>
            <pc:sldMk cId="3816037404" sldId="308"/>
            <ac:spMk id="3" creationId="{36D03FFD-E0B4-4073-BF0A-736C2BB06259}"/>
          </ac:spMkLst>
        </pc:spChg>
        <pc:spChg chg="add mod">
          <ac:chgData name="jkutzflamenbaum@gmail.com" userId="69fe28af57a86220" providerId="LiveId" clId="{843451E5-2EDE-4B11-8D94-F7BB4793A853}" dt="2018-09-28T21:10:38.919" v="23330" actId="20577"/>
          <ac:spMkLst>
            <pc:docMk/>
            <pc:sldMk cId="3816037404" sldId="308"/>
            <ac:spMk id="4" creationId="{F4B9EC4B-A3AF-4F09-8F7B-ABB5C72DEA31}"/>
          </ac:spMkLst>
        </pc:spChg>
      </pc:sldChg>
      <pc:sldChg chg="addSp modSp add ord">
        <pc:chgData name="jkutzflamenbaum@gmail.com" userId="69fe28af57a86220" providerId="LiveId" clId="{843451E5-2EDE-4B11-8D94-F7BB4793A853}" dt="2018-10-02T05:39:28.429" v="29189" actId="20577"/>
        <pc:sldMkLst>
          <pc:docMk/>
          <pc:sldMk cId="735938923" sldId="309"/>
        </pc:sldMkLst>
        <pc:spChg chg="mod">
          <ac:chgData name="jkutzflamenbaum@gmail.com" userId="69fe28af57a86220" providerId="LiveId" clId="{843451E5-2EDE-4B11-8D94-F7BB4793A853}" dt="2018-09-28T20:54:45.193" v="22745" actId="20577"/>
          <ac:spMkLst>
            <pc:docMk/>
            <pc:sldMk cId="735938923" sldId="309"/>
            <ac:spMk id="2" creationId="{A42CF2B5-AF41-4F8A-A317-11606EDE4397}"/>
          </ac:spMkLst>
        </pc:spChg>
        <pc:spChg chg="mod">
          <ac:chgData name="jkutzflamenbaum@gmail.com" userId="69fe28af57a86220" providerId="LiveId" clId="{843451E5-2EDE-4B11-8D94-F7BB4793A853}" dt="2018-10-02T05:39:28.429" v="29189" actId="20577"/>
          <ac:spMkLst>
            <pc:docMk/>
            <pc:sldMk cId="735938923" sldId="309"/>
            <ac:spMk id="3" creationId="{C72D7512-E9A9-4CE0-AC97-ADD32ECB9C37}"/>
          </ac:spMkLst>
        </pc:spChg>
        <pc:spChg chg="add mod">
          <ac:chgData name="jkutzflamenbaum@gmail.com" userId="69fe28af57a86220" providerId="LiveId" clId="{843451E5-2EDE-4B11-8D94-F7BB4793A853}" dt="2018-09-28T20:56:05.783" v="22786" actId="20577"/>
          <ac:spMkLst>
            <pc:docMk/>
            <pc:sldMk cId="735938923" sldId="309"/>
            <ac:spMk id="4" creationId="{65C06E8D-301B-499D-BB43-697822C36858}"/>
          </ac:spMkLst>
        </pc:spChg>
      </pc:sldChg>
      <pc:sldChg chg="addSp delSp modSp add ord">
        <pc:chgData name="jkutzflamenbaum@gmail.com" userId="69fe28af57a86220" providerId="LiveId" clId="{843451E5-2EDE-4B11-8D94-F7BB4793A853}" dt="2018-10-02T13:15:27.503" v="29485" actId="20577"/>
        <pc:sldMkLst>
          <pc:docMk/>
          <pc:sldMk cId="466261083" sldId="310"/>
        </pc:sldMkLst>
        <pc:spChg chg="mod">
          <ac:chgData name="jkutzflamenbaum@gmail.com" userId="69fe28af57a86220" providerId="LiveId" clId="{843451E5-2EDE-4B11-8D94-F7BB4793A853}" dt="2018-10-01T01:33:19.168" v="28585" actId="20577"/>
          <ac:spMkLst>
            <pc:docMk/>
            <pc:sldMk cId="466261083" sldId="310"/>
            <ac:spMk id="2" creationId="{883FA659-8974-4597-BF29-966971AA0BB6}"/>
          </ac:spMkLst>
        </pc:spChg>
        <pc:spChg chg="del">
          <ac:chgData name="jkutzflamenbaum@gmail.com" userId="69fe28af57a86220" providerId="LiveId" clId="{843451E5-2EDE-4B11-8D94-F7BB4793A853}" dt="2018-09-25T16:56:48.131" v="4977" actId="478"/>
          <ac:spMkLst>
            <pc:docMk/>
            <pc:sldMk cId="466261083" sldId="310"/>
            <ac:spMk id="3" creationId="{FFD30C07-F846-49E2-9456-9B5DD15ECF9F}"/>
          </ac:spMkLst>
        </pc:spChg>
        <pc:spChg chg="add mod">
          <ac:chgData name="jkutzflamenbaum@gmail.com" userId="69fe28af57a86220" providerId="LiveId" clId="{843451E5-2EDE-4B11-8D94-F7BB4793A853}" dt="2018-10-02T13:14:10.962" v="29477" actId="1037"/>
          <ac:spMkLst>
            <pc:docMk/>
            <pc:sldMk cId="466261083" sldId="310"/>
            <ac:spMk id="4" creationId="{834A20BD-C38B-4D56-8A4D-BCA8FAE5FD52}"/>
          </ac:spMkLst>
        </pc:spChg>
        <pc:spChg chg="add mod ord">
          <ac:chgData name="jkutzflamenbaum@gmail.com" userId="69fe28af57a86220" providerId="LiveId" clId="{843451E5-2EDE-4B11-8D94-F7BB4793A853}" dt="2018-10-02T13:14:36.093" v="29479" actId="208"/>
          <ac:spMkLst>
            <pc:docMk/>
            <pc:sldMk cId="466261083" sldId="310"/>
            <ac:spMk id="5" creationId="{B348070D-A641-4DEE-86F1-65EE6EB00BDE}"/>
          </ac:spMkLst>
        </pc:spChg>
        <pc:spChg chg="add mod">
          <ac:chgData name="jkutzflamenbaum@gmail.com" userId="69fe28af57a86220" providerId="LiveId" clId="{843451E5-2EDE-4B11-8D94-F7BB4793A853}" dt="2018-10-02T13:15:27.503" v="29485" actId="20577"/>
          <ac:spMkLst>
            <pc:docMk/>
            <pc:sldMk cId="466261083" sldId="310"/>
            <ac:spMk id="6" creationId="{6EEC82A9-3476-4BE2-8C97-77EEA214FB14}"/>
          </ac:spMkLst>
        </pc:spChg>
      </pc:sldChg>
      <pc:sldChg chg="addSp delSp modSp add ord modNotesTx">
        <pc:chgData name="jkutzflamenbaum@gmail.com" userId="69fe28af57a86220" providerId="LiveId" clId="{843451E5-2EDE-4B11-8D94-F7BB4793A853}" dt="2018-09-27T14:25:06.583" v="15259" actId="20577"/>
        <pc:sldMkLst>
          <pc:docMk/>
          <pc:sldMk cId="2408545720" sldId="311"/>
        </pc:sldMkLst>
        <pc:spChg chg="mod">
          <ac:chgData name="jkutzflamenbaum@gmail.com" userId="69fe28af57a86220" providerId="LiveId" clId="{843451E5-2EDE-4B11-8D94-F7BB4793A853}" dt="2018-09-25T17:02:10.927" v="5079" actId="20577"/>
          <ac:spMkLst>
            <pc:docMk/>
            <pc:sldMk cId="2408545720" sldId="311"/>
            <ac:spMk id="2" creationId="{3C1C45DC-E599-4BFA-871A-D7C8E24324DA}"/>
          </ac:spMkLst>
        </pc:spChg>
        <pc:spChg chg="del">
          <ac:chgData name="jkutzflamenbaum@gmail.com" userId="69fe28af57a86220" providerId="LiveId" clId="{843451E5-2EDE-4B11-8D94-F7BB4793A853}" dt="2018-09-25T17:02:17.037" v="5080" actId="478"/>
          <ac:spMkLst>
            <pc:docMk/>
            <pc:sldMk cId="2408545720" sldId="311"/>
            <ac:spMk id="3" creationId="{BE3EFDFF-6883-49AE-A725-8E278585A616}"/>
          </ac:spMkLst>
        </pc:spChg>
        <pc:picChg chg="add mod modCrop">
          <ac:chgData name="jkutzflamenbaum@gmail.com" userId="69fe28af57a86220" providerId="LiveId" clId="{843451E5-2EDE-4B11-8D94-F7BB4793A853}" dt="2018-09-25T17:10:50.091" v="5124" actId="1036"/>
          <ac:picMkLst>
            <pc:docMk/>
            <pc:sldMk cId="2408545720" sldId="311"/>
            <ac:picMk id="4" creationId="{B59DF732-935F-499A-8AAB-814438AF2753}"/>
          </ac:picMkLst>
        </pc:picChg>
      </pc:sldChg>
      <pc:sldChg chg="modSp add ord">
        <pc:chgData name="jkutzflamenbaum@gmail.com" userId="69fe28af57a86220" providerId="LiveId" clId="{843451E5-2EDE-4B11-8D94-F7BB4793A853}" dt="2018-10-02T13:45:26.543" v="30082" actId="20577"/>
        <pc:sldMkLst>
          <pc:docMk/>
          <pc:sldMk cId="905754504" sldId="312"/>
        </pc:sldMkLst>
        <pc:spChg chg="mod">
          <ac:chgData name="jkutzflamenbaum@gmail.com" userId="69fe28af57a86220" providerId="LiveId" clId="{843451E5-2EDE-4B11-8D94-F7BB4793A853}" dt="2018-09-25T17:15:08.857" v="5462" actId="20577"/>
          <ac:spMkLst>
            <pc:docMk/>
            <pc:sldMk cId="905754504" sldId="312"/>
            <ac:spMk id="2" creationId="{37450B84-B11C-44CC-9927-AA2BE6923549}"/>
          </ac:spMkLst>
        </pc:spChg>
        <pc:graphicFrameChg chg="mod modGraphic">
          <ac:chgData name="jkutzflamenbaum@gmail.com" userId="69fe28af57a86220" providerId="LiveId" clId="{843451E5-2EDE-4B11-8D94-F7BB4793A853}" dt="2018-10-02T13:45:26.543" v="30082" actId="20577"/>
          <ac:graphicFrameMkLst>
            <pc:docMk/>
            <pc:sldMk cId="905754504" sldId="312"/>
            <ac:graphicFrameMk id="4" creationId="{4A2A9628-9BF4-4E42-8227-068444F270D8}"/>
          </ac:graphicFrameMkLst>
        </pc:graphicFrameChg>
      </pc:sldChg>
      <pc:sldChg chg="addSp modSp add">
        <pc:chgData name="jkutzflamenbaum@gmail.com" userId="69fe28af57a86220" providerId="LiveId" clId="{843451E5-2EDE-4B11-8D94-F7BB4793A853}" dt="2018-09-27T16:23:45.585" v="16905" actId="20577"/>
        <pc:sldMkLst>
          <pc:docMk/>
          <pc:sldMk cId="3174295664" sldId="313"/>
        </pc:sldMkLst>
        <pc:spChg chg="mod">
          <ac:chgData name="jkutzflamenbaum@gmail.com" userId="69fe28af57a86220" providerId="LiveId" clId="{843451E5-2EDE-4B11-8D94-F7BB4793A853}" dt="2018-09-25T17:16:49.819" v="5506" actId="20577"/>
          <ac:spMkLst>
            <pc:docMk/>
            <pc:sldMk cId="3174295664" sldId="313"/>
            <ac:spMk id="2" creationId="{650F99D4-8BBD-4AF8-BED3-1077067F789D}"/>
          </ac:spMkLst>
        </pc:spChg>
        <pc:spChg chg="mod">
          <ac:chgData name="jkutzflamenbaum@gmail.com" userId="69fe28af57a86220" providerId="LiveId" clId="{843451E5-2EDE-4B11-8D94-F7BB4793A853}" dt="2018-09-25T17:20:00.835" v="5557" actId="20577"/>
          <ac:spMkLst>
            <pc:docMk/>
            <pc:sldMk cId="3174295664" sldId="313"/>
            <ac:spMk id="3" creationId="{CDAFD2E8-BFC8-4A3C-9234-54EC3D1F7116}"/>
          </ac:spMkLst>
        </pc:spChg>
        <pc:spChg chg="add mod">
          <ac:chgData name="jkutzflamenbaum@gmail.com" userId="69fe28af57a86220" providerId="LiveId" clId="{843451E5-2EDE-4B11-8D94-F7BB4793A853}" dt="2018-09-27T16:23:45.585" v="16905" actId="20577"/>
          <ac:spMkLst>
            <pc:docMk/>
            <pc:sldMk cId="3174295664" sldId="313"/>
            <ac:spMk id="4" creationId="{FD889F4F-897F-4E17-A88D-A6C25273BC06}"/>
          </ac:spMkLst>
        </pc:spChg>
      </pc:sldChg>
      <pc:sldChg chg="addSp delSp modSp add ord modNotesTx">
        <pc:chgData name="jkutzflamenbaum@gmail.com" userId="69fe28af57a86220" providerId="LiveId" clId="{843451E5-2EDE-4B11-8D94-F7BB4793A853}" dt="2018-09-29T00:26:31.666" v="26181" actId="20577"/>
        <pc:sldMkLst>
          <pc:docMk/>
          <pc:sldMk cId="767857537" sldId="314"/>
        </pc:sldMkLst>
        <pc:spChg chg="mod">
          <ac:chgData name="jkutzflamenbaum@gmail.com" userId="69fe28af57a86220" providerId="LiveId" clId="{843451E5-2EDE-4B11-8D94-F7BB4793A853}" dt="2018-09-27T16:35:56.497" v="17306" actId="20577"/>
          <ac:spMkLst>
            <pc:docMk/>
            <pc:sldMk cId="767857537" sldId="314"/>
            <ac:spMk id="2" creationId="{41FF52EC-8076-4AA3-B461-4E7C912847AD}"/>
          </ac:spMkLst>
        </pc:spChg>
        <pc:spChg chg="del">
          <ac:chgData name="jkutzflamenbaum@gmail.com" userId="69fe28af57a86220" providerId="LiveId" clId="{843451E5-2EDE-4B11-8D94-F7BB4793A853}" dt="2018-09-25T17:31:15.178" v="5932" actId="478"/>
          <ac:spMkLst>
            <pc:docMk/>
            <pc:sldMk cId="767857537" sldId="314"/>
            <ac:spMk id="3" creationId="{3616954E-6AE1-4B7D-95C2-539C7B03268F}"/>
          </ac:spMkLst>
        </pc:spChg>
        <pc:spChg chg="add mod">
          <ac:chgData name="jkutzflamenbaum@gmail.com" userId="69fe28af57a86220" providerId="LiveId" clId="{843451E5-2EDE-4B11-8D94-F7BB4793A853}" dt="2018-09-29T00:26:31.666" v="26181" actId="20577"/>
          <ac:spMkLst>
            <pc:docMk/>
            <pc:sldMk cId="767857537" sldId="314"/>
            <ac:spMk id="4" creationId="{E8873293-DC80-4438-B85B-4EDBB9F51C12}"/>
          </ac:spMkLst>
        </pc:spChg>
      </pc:sldChg>
      <pc:sldChg chg="addSp delSp modSp add modNotesTx">
        <pc:chgData name="jkutzflamenbaum@gmail.com" userId="69fe28af57a86220" providerId="LiveId" clId="{843451E5-2EDE-4B11-8D94-F7BB4793A853}" dt="2018-09-28T23:59:59.474" v="25813" actId="20577"/>
        <pc:sldMkLst>
          <pc:docMk/>
          <pc:sldMk cId="3066462993" sldId="315"/>
        </pc:sldMkLst>
        <pc:spChg chg="mod">
          <ac:chgData name="jkutzflamenbaum@gmail.com" userId="69fe28af57a86220" providerId="LiveId" clId="{843451E5-2EDE-4B11-8D94-F7BB4793A853}" dt="2018-09-25T17:33:31.672" v="6033" actId="20577"/>
          <ac:spMkLst>
            <pc:docMk/>
            <pc:sldMk cId="3066462993" sldId="315"/>
            <ac:spMk id="2" creationId="{AD804488-EA56-4E76-8C3D-BC2789072282}"/>
          </ac:spMkLst>
        </pc:spChg>
        <pc:spChg chg="del">
          <ac:chgData name="jkutzflamenbaum@gmail.com" userId="69fe28af57a86220" providerId="LiveId" clId="{843451E5-2EDE-4B11-8D94-F7BB4793A853}" dt="2018-09-25T17:33:57.946" v="6034" actId="478"/>
          <ac:spMkLst>
            <pc:docMk/>
            <pc:sldMk cId="3066462993" sldId="315"/>
            <ac:spMk id="3" creationId="{410FF998-6831-483F-B064-27D2958E12B6}"/>
          </ac:spMkLst>
        </pc:spChg>
        <pc:spChg chg="add mod">
          <ac:chgData name="jkutzflamenbaum@gmail.com" userId="69fe28af57a86220" providerId="LiveId" clId="{843451E5-2EDE-4B11-8D94-F7BB4793A853}" dt="2018-09-25T17:37:20.523" v="6106" actId="20577"/>
          <ac:spMkLst>
            <pc:docMk/>
            <pc:sldMk cId="3066462993" sldId="315"/>
            <ac:spMk id="4" creationId="{328790DC-8C17-4EA4-AA14-9FF7CF818848}"/>
          </ac:spMkLst>
        </pc:spChg>
        <pc:spChg chg="add mod">
          <ac:chgData name="jkutzflamenbaum@gmail.com" userId="69fe28af57a86220" providerId="LiveId" clId="{843451E5-2EDE-4B11-8D94-F7BB4793A853}" dt="2018-09-27T20:36:28.590" v="20200" actId="1076"/>
          <ac:spMkLst>
            <pc:docMk/>
            <pc:sldMk cId="3066462993" sldId="315"/>
            <ac:spMk id="5" creationId="{7D5B75AA-AC9B-4539-82FF-F562C3F986A2}"/>
          </ac:spMkLst>
        </pc:spChg>
      </pc:sldChg>
      <pc:sldChg chg="modSp add ord modNotesTx">
        <pc:chgData name="jkutzflamenbaum@gmail.com" userId="69fe28af57a86220" providerId="LiveId" clId="{843451E5-2EDE-4B11-8D94-F7BB4793A853}" dt="2018-09-28T14:28:19.142" v="22052"/>
        <pc:sldMkLst>
          <pc:docMk/>
          <pc:sldMk cId="1070368784" sldId="316"/>
        </pc:sldMkLst>
        <pc:spChg chg="mod">
          <ac:chgData name="jkutzflamenbaum@gmail.com" userId="69fe28af57a86220" providerId="LiveId" clId="{843451E5-2EDE-4B11-8D94-F7BB4793A853}" dt="2018-09-27T21:04:44.765" v="20959" actId="20577"/>
          <ac:spMkLst>
            <pc:docMk/>
            <pc:sldMk cId="1070368784" sldId="316"/>
            <ac:spMk id="2" creationId="{7DCED06A-7586-4640-92ED-63596C12BBFB}"/>
          </ac:spMkLst>
        </pc:spChg>
        <pc:picChg chg="mod">
          <ac:chgData name="jkutzflamenbaum@gmail.com" userId="69fe28af57a86220" providerId="LiveId" clId="{843451E5-2EDE-4B11-8D94-F7BB4793A853}" dt="2018-09-27T21:04:54.960" v="20978" actId="1036"/>
          <ac:picMkLst>
            <pc:docMk/>
            <pc:sldMk cId="1070368784" sldId="316"/>
            <ac:picMk id="4" creationId="{2A24CF84-0860-448F-81D9-629773AB5799}"/>
          </ac:picMkLst>
        </pc:picChg>
      </pc:sldChg>
      <pc:sldChg chg="addSp delSp modSp add ord modNotesTx">
        <pc:chgData name="jkutzflamenbaum@gmail.com" userId="69fe28af57a86220" providerId="LiveId" clId="{843451E5-2EDE-4B11-8D94-F7BB4793A853}" dt="2018-09-29T00:34:27.909" v="26958"/>
        <pc:sldMkLst>
          <pc:docMk/>
          <pc:sldMk cId="3303344035" sldId="317"/>
        </pc:sldMkLst>
        <pc:spChg chg="mod">
          <ac:chgData name="jkutzflamenbaum@gmail.com" userId="69fe28af57a86220" providerId="LiveId" clId="{843451E5-2EDE-4B11-8D94-F7BB4793A853}" dt="2018-09-25T17:48:35.473" v="6138" actId="20577"/>
          <ac:spMkLst>
            <pc:docMk/>
            <pc:sldMk cId="3303344035" sldId="317"/>
            <ac:spMk id="2" creationId="{DB227A14-D511-41F0-BC98-8836D15863E2}"/>
          </ac:spMkLst>
        </pc:spChg>
        <pc:spChg chg="del">
          <ac:chgData name="jkutzflamenbaum@gmail.com" userId="69fe28af57a86220" providerId="LiveId" clId="{843451E5-2EDE-4B11-8D94-F7BB4793A853}" dt="2018-09-29T00:29:11.407" v="26376" actId="478"/>
          <ac:spMkLst>
            <pc:docMk/>
            <pc:sldMk cId="3303344035" sldId="317"/>
            <ac:spMk id="3" creationId="{5E8F546A-83F3-42BB-B04C-547A51C0681D}"/>
          </ac:spMkLst>
        </pc:spChg>
        <pc:spChg chg="add mod">
          <ac:chgData name="jkutzflamenbaum@gmail.com" userId="69fe28af57a86220" providerId="LiveId" clId="{843451E5-2EDE-4B11-8D94-F7BB4793A853}" dt="2018-09-29T00:29:30.148" v="26465" actId="1035"/>
          <ac:spMkLst>
            <pc:docMk/>
            <pc:sldMk cId="3303344035" sldId="317"/>
            <ac:spMk id="4" creationId="{3498BC51-8019-4CF2-B690-2541734376CF}"/>
          </ac:spMkLst>
        </pc:spChg>
        <pc:spChg chg="add mod">
          <ac:chgData name="jkutzflamenbaum@gmail.com" userId="69fe28af57a86220" providerId="LiveId" clId="{843451E5-2EDE-4B11-8D94-F7BB4793A853}" dt="2018-09-29T00:32:26.761" v="26953" actId="20577"/>
          <ac:spMkLst>
            <pc:docMk/>
            <pc:sldMk cId="3303344035" sldId="317"/>
            <ac:spMk id="5" creationId="{FD1D0D9C-B52B-40BA-8E23-D15CF07B1535}"/>
          </ac:spMkLst>
        </pc:spChg>
        <pc:spChg chg="add mod">
          <ac:chgData name="jkutzflamenbaum@gmail.com" userId="69fe28af57a86220" providerId="LiveId" clId="{843451E5-2EDE-4B11-8D94-F7BB4793A853}" dt="2018-09-29T00:34:27.909" v="26958"/>
          <ac:spMkLst>
            <pc:docMk/>
            <pc:sldMk cId="3303344035" sldId="317"/>
            <ac:spMk id="6" creationId="{1A9B82D6-4675-4C1C-8049-A232E37AD1B7}"/>
          </ac:spMkLst>
        </pc:spChg>
        <pc:spChg chg="add mod">
          <ac:chgData name="jkutzflamenbaum@gmail.com" userId="69fe28af57a86220" providerId="LiveId" clId="{843451E5-2EDE-4B11-8D94-F7BB4793A853}" dt="2018-09-28T22:22:15.671" v="24530" actId="767"/>
          <ac:spMkLst>
            <pc:docMk/>
            <pc:sldMk cId="3303344035" sldId="317"/>
            <ac:spMk id="7" creationId="{2869304F-8898-4A4C-A2DD-60DD560B6313}"/>
          </ac:spMkLst>
        </pc:spChg>
      </pc:sldChg>
      <pc:sldChg chg="addSp modSp add ord">
        <pc:chgData name="jkutzflamenbaum@gmail.com" userId="69fe28af57a86220" providerId="LiveId" clId="{843451E5-2EDE-4B11-8D94-F7BB4793A853}" dt="2018-09-25T18:08:00.735" v="6350" actId="6549"/>
        <pc:sldMkLst>
          <pc:docMk/>
          <pc:sldMk cId="1525567987" sldId="318"/>
        </pc:sldMkLst>
        <pc:spChg chg="mod">
          <ac:chgData name="jkutzflamenbaum@gmail.com" userId="69fe28af57a86220" providerId="LiveId" clId="{843451E5-2EDE-4B11-8D94-F7BB4793A853}" dt="2018-09-25T18:08:00.735" v="6350" actId="6549"/>
          <ac:spMkLst>
            <pc:docMk/>
            <pc:sldMk cId="1525567987" sldId="318"/>
            <ac:spMk id="2" creationId="{A577FE25-AA1F-4728-A5D5-6AFB30E68595}"/>
          </ac:spMkLst>
        </pc:spChg>
        <pc:spChg chg="mod">
          <ac:chgData name="jkutzflamenbaum@gmail.com" userId="69fe28af57a86220" providerId="LiveId" clId="{843451E5-2EDE-4B11-8D94-F7BB4793A853}" dt="2018-09-25T17:49:42.681" v="6191" actId="20577"/>
          <ac:spMkLst>
            <pc:docMk/>
            <pc:sldMk cId="1525567987" sldId="318"/>
            <ac:spMk id="3" creationId="{0B750503-126E-4AA4-A475-3C773A8A89D5}"/>
          </ac:spMkLst>
        </pc:spChg>
        <pc:spChg chg="add mod">
          <ac:chgData name="jkutzflamenbaum@gmail.com" userId="69fe28af57a86220" providerId="LiveId" clId="{843451E5-2EDE-4B11-8D94-F7BB4793A853}" dt="2018-09-25T18:07:22.872" v="6348" actId="6549"/>
          <ac:spMkLst>
            <pc:docMk/>
            <pc:sldMk cId="1525567987" sldId="318"/>
            <ac:spMk id="4" creationId="{2E12BB1E-548A-49D5-AB7A-5E1E126BCB17}"/>
          </ac:spMkLst>
        </pc:spChg>
      </pc:sldChg>
      <pc:sldChg chg="addSp delSp modSp add modNotesTx">
        <pc:chgData name="jkutzflamenbaum@gmail.com" userId="69fe28af57a86220" providerId="LiveId" clId="{843451E5-2EDE-4B11-8D94-F7BB4793A853}" dt="2018-09-29T00:53:54.133" v="27179" actId="1038"/>
        <pc:sldMkLst>
          <pc:docMk/>
          <pc:sldMk cId="2213705861" sldId="319"/>
        </pc:sldMkLst>
        <pc:spChg chg="mod">
          <ac:chgData name="jkutzflamenbaum@gmail.com" userId="69fe28af57a86220" providerId="LiveId" clId="{843451E5-2EDE-4B11-8D94-F7BB4793A853}" dt="2018-09-25T18:07:46.440" v="6349" actId="20577"/>
          <ac:spMkLst>
            <pc:docMk/>
            <pc:sldMk cId="2213705861" sldId="319"/>
            <ac:spMk id="2" creationId="{8ED28FAE-5A43-4CFE-9DDD-747EF6AD88CD}"/>
          </ac:spMkLst>
        </pc:spChg>
        <pc:spChg chg="mod">
          <ac:chgData name="jkutzflamenbaum@gmail.com" userId="69fe28af57a86220" providerId="LiveId" clId="{843451E5-2EDE-4B11-8D94-F7BB4793A853}" dt="2018-09-29T00:53:54.133" v="27179" actId="1038"/>
          <ac:spMkLst>
            <pc:docMk/>
            <pc:sldMk cId="2213705861" sldId="319"/>
            <ac:spMk id="3" creationId="{58D0880C-DDDA-4170-B962-194032EDD22B}"/>
          </ac:spMkLst>
        </pc:spChg>
        <pc:spChg chg="add del mod">
          <ac:chgData name="jkutzflamenbaum@gmail.com" userId="69fe28af57a86220" providerId="LiveId" clId="{843451E5-2EDE-4B11-8D94-F7BB4793A853}" dt="2018-09-25T19:21:25.703" v="7389" actId="1038"/>
          <ac:spMkLst>
            <pc:docMk/>
            <pc:sldMk cId="2213705861" sldId="319"/>
            <ac:spMk id="4" creationId="{D1CE40ED-EF7D-411C-9C1D-616E871CEEB5}"/>
          </ac:spMkLst>
        </pc:spChg>
      </pc:sldChg>
      <pc:sldChg chg="addSp modSp add">
        <pc:chgData name="jkutzflamenbaum@gmail.com" userId="69fe28af57a86220" providerId="LiveId" clId="{843451E5-2EDE-4B11-8D94-F7BB4793A853}" dt="2018-09-27T20:00:51.510" v="19236" actId="20577"/>
        <pc:sldMkLst>
          <pc:docMk/>
          <pc:sldMk cId="2399101264" sldId="320"/>
        </pc:sldMkLst>
        <pc:spChg chg="mod">
          <ac:chgData name="jkutzflamenbaum@gmail.com" userId="69fe28af57a86220" providerId="LiveId" clId="{843451E5-2EDE-4B11-8D94-F7BB4793A853}" dt="2018-09-25T18:58:14.347" v="6630" actId="20577"/>
          <ac:spMkLst>
            <pc:docMk/>
            <pc:sldMk cId="2399101264" sldId="320"/>
            <ac:spMk id="2" creationId="{E4DC055B-AD9B-4588-83F0-BCC8B387B95C}"/>
          </ac:spMkLst>
        </pc:spChg>
        <pc:spChg chg="mod">
          <ac:chgData name="jkutzflamenbaum@gmail.com" userId="69fe28af57a86220" providerId="LiveId" clId="{843451E5-2EDE-4B11-8D94-F7BB4793A853}" dt="2018-09-27T20:00:51.510" v="19236" actId="20577"/>
          <ac:spMkLst>
            <pc:docMk/>
            <pc:sldMk cId="2399101264" sldId="320"/>
            <ac:spMk id="3" creationId="{E6CB5C62-DBD0-41DA-BE14-9F370B05FBFD}"/>
          </ac:spMkLst>
        </pc:spChg>
        <pc:picChg chg="add mod">
          <ac:chgData name="jkutzflamenbaum@gmail.com" userId="69fe28af57a86220" providerId="LiveId" clId="{843451E5-2EDE-4B11-8D94-F7BB4793A853}" dt="2018-09-27T20:00:03.165" v="19173" actId="14100"/>
          <ac:picMkLst>
            <pc:docMk/>
            <pc:sldMk cId="2399101264" sldId="320"/>
            <ac:picMk id="1026" creationId="{56B2D1E2-2644-4633-8B08-EA8A14C9FA89}"/>
          </ac:picMkLst>
        </pc:picChg>
      </pc:sldChg>
      <pc:sldChg chg="addSp delSp modSp add ord modNotesTx">
        <pc:chgData name="jkutzflamenbaum@gmail.com" userId="69fe28af57a86220" providerId="LiveId" clId="{843451E5-2EDE-4B11-8D94-F7BB4793A853}" dt="2018-09-29T00:14:05.924" v="26023" actId="14100"/>
        <pc:sldMkLst>
          <pc:docMk/>
          <pc:sldMk cId="1642435166" sldId="321"/>
        </pc:sldMkLst>
        <pc:spChg chg="mod">
          <ac:chgData name="jkutzflamenbaum@gmail.com" userId="69fe28af57a86220" providerId="LiveId" clId="{843451E5-2EDE-4B11-8D94-F7BB4793A853}" dt="2018-09-25T19:09:36.339" v="7054" actId="20577"/>
          <ac:spMkLst>
            <pc:docMk/>
            <pc:sldMk cId="1642435166" sldId="321"/>
            <ac:spMk id="2" creationId="{7D3C29F8-2009-42D0-9D49-FB45EE45EFD8}"/>
          </ac:spMkLst>
        </pc:spChg>
        <pc:spChg chg="add mod">
          <ac:chgData name="jkutzflamenbaum@gmail.com" userId="69fe28af57a86220" providerId="LiveId" clId="{843451E5-2EDE-4B11-8D94-F7BB4793A853}" dt="2018-09-29T00:14:05.924" v="26023" actId="14100"/>
          <ac:spMkLst>
            <pc:docMk/>
            <pc:sldMk cId="1642435166" sldId="321"/>
            <ac:spMk id="3" creationId="{34D383DB-EBCC-4420-A754-0F012D0523B2}"/>
          </ac:spMkLst>
        </pc:spChg>
        <pc:spChg chg="del">
          <ac:chgData name="jkutzflamenbaum@gmail.com" userId="69fe28af57a86220" providerId="LiveId" clId="{843451E5-2EDE-4B11-8D94-F7BB4793A853}" dt="2018-09-25T19:03:06.667" v="6758" actId="478"/>
          <ac:spMkLst>
            <pc:docMk/>
            <pc:sldMk cId="1642435166" sldId="321"/>
            <ac:spMk id="3" creationId="{6655A128-4028-49EA-AB8A-70A76609BE7E}"/>
          </ac:spMkLst>
        </pc:spChg>
        <pc:picChg chg="add mod modCrop">
          <ac:chgData name="jkutzflamenbaum@gmail.com" userId="69fe28af57a86220" providerId="LiveId" clId="{843451E5-2EDE-4B11-8D94-F7BB4793A853}" dt="2018-09-25T19:08:08.891" v="7038" actId="14100"/>
          <ac:picMkLst>
            <pc:docMk/>
            <pc:sldMk cId="1642435166" sldId="321"/>
            <ac:picMk id="4" creationId="{B7DEFCC1-30BA-46CA-8144-B628C683D1ED}"/>
          </ac:picMkLst>
        </pc:picChg>
      </pc:sldChg>
      <pc:sldChg chg="addSp delSp modSp add">
        <pc:chgData name="jkutzflamenbaum@gmail.com" userId="69fe28af57a86220" providerId="LiveId" clId="{843451E5-2EDE-4B11-8D94-F7BB4793A853}" dt="2018-10-02T18:24:44.008" v="30892" actId="20577"/>
        <pc:sldMkLst>
          <pc:docMk/>
          <pc:sldMk cId="4074872411" sldId="322"/>
        </pc:sldMkLst>
        <pc:spChg chg="mod">
          <ac:chgData name="jkutzflamenbaum@gmail.com" userId="69fe28af57a86220" providerId="LiveId" clId="{843451E5-2EDE-4B11-8D94-F7BB4793A853}" dt="2018-09-25T19:10:19.249" v="7071" actId="20577"/>
          <ac:spMkLst>
            <pc:docMk/>
            <pc:sldMk cId="4074872411" sldId="322"/>
            <ac:spMk id="2" creationId="{D6B2F822-6101-427E-A1CF-7FA371949795}"/>
          </ac:spMkLst>
        </pc:spChg>
        <pc:spChg chg="del">
          <ac:chgData name="jkutzflamenbaum@gmail.com" userId="69fe28af57a86220" providerId="LiveId" clId="{843451E5-2EDE-4B11-8D94-F7BB4793A853}" dt="2018-09-25T19:05:01.934" v="6904"/>
          <ac:spMkLst>
            <pc:docMk/>
            <pc:sldMk cId="4074872411" sldId="322"/>
            <ac:spMk id="3" creationId="{0DF7C686-387E-46EC-A6A1-8F52299AB4EF}"/>
          </ac:spMkLst>
        </pc:spChg>
        <pc:spChg chg="add mod">
          <ac:chgData name="jkutzflamenbaum@gmail.com" userId="69fe28af57a86220" providerId="LiveId" clId="{843451E5-2EDE-4B11-8D94-F7BB4793A853}" dt="2018-10-02T18:24:44.008" v="30892" actId="20577"/>
          <ac:spMkLst>
            <pc:docMk/>
            <pc:sldMk cId="4074872411" sldId="322"/>
            <ac:spMk id="3" creationId="{2B9D5EF4-2F6B-485C-8BF4-F4B111B4F190}"/>
          </ac:spMkLst>
        </pc:spChg>
        <pc:spChg chg="add del mod">
          <ac:chgData name="jkutzflamenbaum@gmail.com" userId="69fe28af57a86220" providerId="LiveId" clId="{843451E5-2EDE-4B11-8D94-F7BB4793A853}" dt="2018-09-25T19:06:41.948" v="6957" actId="478"/>
          <ac:spMkLst>
            <pc:docMk/>
            <pc:sldMk cId="4074872411" sldId="322"/>
            <ac:spMk id="6" creationId="{35215FAA-64BC-4A93-8B06-5DF448FA0A35}"/>
          </ac:spMkLst>
        </pc:spChg>
        <pc:picChg chg="add del mod">
          <ac:chgData name="jkutzflamenbaum@gmail.com" userId="69fe28af57a86220" providerId="LiveId" clId="{843451E5-2EDE-4B11-8D94-F7BB4793A853}" dt="2018-09-25T19:05:47.493" v="6905" actId="478"/>
          <ac:picMkLst>
            <pc:docMk/>
            <pc:sldMk cId="4074872411" sldId="322"/>
            <ac:picMk id="4" creationId="{795E16E2-26F3-41F6-94FB-B2F9C17E5D27}"/>
          </ac:picMkLst>
        </pc:picChg>
        <pc:picChg chg="add mod modCrop">
          <ac:chgData name="jkutzflamenbaum@gmail.com" userId="69fe28af57a86220" providerId="LiveId" clId="{843451E5-2EDE-4B11-8D94-F7BB4793A853}" dt="2018-09-25T19:07:09.380" v="7035" actId="14100"/>
          <ac:picMkLst>
            <pc:docMk/>
            <pc:sldMk cId="4074872411" sldId="322"/>
            <ac:picMk id="7" creationId="{C739A35F-1C54-4121-92CB-4A86A0806781}"/>
          </ac:picMkLst>
        </pc:picChg>
      </pc:sldChg>
      <pc:sldChg chg="modSp add ord">
        <pc:chgData name="jkutzflamenbaum@gmail.com" userId="69fe28af57a86220" providerId="LiveId" clId="{843451E5-2EDE-4B11-8D94-F7BB4793A853}" dt="2018-09-28T23:51:09.008" v="25565" actId="20577"/>
        <pc:sldMkLst>
          <pc:docMk/>
          <pc:sldMk cId="985745032" sldId="323"/>
        </pc:sldMkLst>
        <pc:spChg chg="mod">
          <ac:chgData name="jkutzflamenbaum@gmail.com" userId="69fe28af57a86220" providerId="LiveId" clId="{843451E5-2EDE-4B11-8D94-F7BB4793A853}" dt="2018-09-25T19:13:26.650" v="7081" actId="20577"/>
          <ac:spMkLst>
            <pc:docMk/>
            <pc:sldMk cId="985745032" sldId="323"/>
            <ac:spMk id="2" creationId="{3DFF4A7D-9A16-4CA9-AED5-2FBD462CE478}"/>
          </ac:spMkLst>
        </pc:spChg>
        <pc:spChg chg="mod">
          <ac:chgData name="jkutzflamenbaum@gmail.com" userId="69fe28af57a86220" providerId="LiveId" clId="{843451E5-2EDE-4B11-8D94-F7BB4793A853}" dt="2018-09-28T23:51:09.008" v="25565" actId="20577"/>
          <ac:spMkLst>
            <pc:docMk/>
            <pc:sldMk cId="985745032" sldId="323"/>
            <ac:spMk id="3" creationId="{CFB6EA43-9752-4EE2-9B85-C1A788E8F2F0}"/>
          </ac:spMkLst>
        </pc:spChg>
      </pc:sldChg>
      <pc:sldChg chg="modSp add modNotesTx">
        <pc:chgData name="jkutzflamenbaum@gmail.com" userId="69fe28af57a86220" providerId="LiveId" clId="{843451E5-2EDE-4B11-8D94-F7BB4793A853}" dt="2018-09-29T00:52:43.134" v="27178" actId="20577"/>
        <pc:sldMkLst>
          <pc:docMk/>
          <pc:sldMk cId="1169773069" sldId="324"/>
        </pc:sldMkLst>
        <pc:spChg chg="mod">
          <ac:chgData name="jkutzflamenbaum@gmail.com" userId="69fe28af57a86220" providerId="LiveId" clId="{843451E5-2EDE-4B11-8D94-F7BB4793A853}" dt="2018-09-29T00:52:43.134" v="27178" actId="20577"/>
          <ac:spMkLst>
            <pc:docMk/>
            <pc:sldMk cId="1169773069" sldId="324"/>
            <ac:spMk id="3" creationId="{58D0880C-DDDA-4170-B962-194032EDD22B}"/>
          </ac:spMkLst>
        </pc:spChg>
        <pc:spChg chg="mod">
          <ac:chgData name="jkutzflamenbaum@gmail.com" userId="69fe28af57a86220" providerId="LiveId" clId="{843451E5-2EDE-4B11-8D94-F7BB4793A853}" dt="2018-09-25T19:28:09.113" v="7548" actId="3064"/>
          <ac:spMkLst>
            <pc:docMk/>
            <pc:sldMk cId="1169773069" sldId="324"/>
            <ac:spMk id="4" creationId="{D1CE40ED-EF7D-411C-9C1D-616E871CEEB5}"/>
          </ac:spMkLst>
        </pc:spChg>
      </pc:sldChg>
      <pc:sldChg chg="addSp modSp add modNotesTx">
        <pc:chgData name="jkutzflamenbaum@gmail.com" userId="69fe28af57a86220" providerId="LiveId" clId="{843451E5-2EDE-4B11-8D94-F7BB4793A853}" dt="2018-09-28T21:40:33.246" v="24131" actId="20577"/>
        <pc:sldMkLst>
          <pc:docMk/>
          <pc:sldMk cId="2351066271" sldId="327"/>
        </pc:sldMkLst>
        <pc:spChg chg="mod">
          <ac:chgData name="jkutzflamenbaum@gmail.com" userId="69fe28af57a86220" providerId="LiveId" clId="{843451E5-2EDE-4B11-8D94-F7BB4793A853}" dt="2018-09-26T15:32:09.334" v="10529" actId="20577"/>
          <ac:spMkLst>
            <pc:docMk/>
            <pc:sldMk cId="2351066271" sldId="327"/>
            <ac:spMk id="2" creationId="{E9A5A24A-FFA2-45A3-824D-2D547657EC00}"/>
          </ac:spMkLst>
        </pc:spChg>
        <pc:spChg chg="mod">
          <ac:chgData name="jkutzflamenbaum@gmail.com" userId="69fe28af57a86220" providerId="LiveId" clId="{843451E5-2EDE-4B11-8D94-F7BB4793A853}" dt="2018-09-28T21:39:15.173" v="24057" actId="14100"/>
          <ac:spMkLst>
            <pc:docMk/>
            <pc:sldMk cId="2351066271" sldId="327"/>
            <ac:spMk id="3" creationId="{822EC5D1-6A5B-435E-BFC2-0BAF9F7A2631}"/>
          </ac:spMkLst>
        </pc:spChg>
        <pc:spChg chg="add mod">
          <ac:chgData name="jkutzflamenbaum@gmail.com" userId="69fe28af57a86220" providerId="LiveId" clId="{843451E5-2EDE-4B11-8D94-F7BB4793A853}" dt="2018-09-28T21:40:03.753" v="24122"/>
          <ac:spMkLst>
            <pc:docMk/>
            <pc:sldMk cId="2351066271" sldId="327"/>
            <ac:spMk id="4" creationId="{74BF6F01-10D4-4B9F-9779-36ABB75792EF}"/>
          </ac:spMkLst>
        </pc:spChg>
      </pc:sldChg>
      <pc:sldChg chg="addSp delSp modSp add modNotesTx">
        <pc:chgData name="jkutzflamenbaum@gmail.com" userId="69fe28af57a86220" providerId="LiveId" clId="{843451E5-2EDE-4B11-8D94-F7BB4793A853}" dt="2018-09-28T21:38:39.411" v="24056" actId="20577"/>
        <pc:sldMkLst>
          <pc:docMk/>
          <pc:sldMk cId="208432144" sldId="328"/>
        </pc:sldMkLst>
        <pc:spChg chg="mod">
          <ac:chgData name="jkutzflamenbaum@gmail.com" userId="69fe28af57a86220" providerId="LiveId" clId="{843451E5-2EDE-4B11-8D94-F7BB4793A853}" dt="2018-09-28T21:38:39.411" v="24056" actId="20577"/>
          <ac:spMkLst>
            <pc:docMk/>
            <pc:sldMk cId="208432144" sldId="328"/>
            <ac:spMk id="2" creationId="{7EE77638-C8AD-4CE4-9D83-4DC934995322}"/>
          </ac:spMkLst>
        </pc:spChg>
        <pc:spChg chg="del">
          <ac:chgData name="jkutzflamenbaum@gmail.com" userId="69fe28af57a86220" providerId="LiveId" clId="{843451E5-2EDE-4B11-8D94-F7BB4793A853}" dt="2018-09-26T15:32:43.337" v="10550" actId="478"/>
          <ac:spMkLst>
            <pc:docMk/>
            <pc:sldMk cId="208432144" sldId="328"/>
            <ac:spMk id="3" creationId="{7C20A1AF-511A-44FF-A87F-728D07926B3E}"/>
          </ac:spMkLst>
        </pc:spChg>
        <pc:spChg chg="add mod">
          <ac:chgData name="jkutzflamenbaum@gmail.com" userId="69fe28af57a86220" providerId="LiveId" clId="{843451E5-2EDE-4B11-8D94-F7BB4793A853}" dt="2018-09-26T15:53:03.178" v="10786" actId="1035"/>
          <ac:spMkLst>
            <pc:docMk/>
            <pc:sldMk cId="208432144" sldId="328"/>
            <ac:spMk id="4" creationId="{FFA84D8F-58D2-4A5A-8A6F-10D10BAD168B}"/>
          </ac:spMkLst>
        </pc:spChg>
        <pc:spChg chg="add mod">
          <ac:chgData name="jkutzflamenbaum@gmail.com" userId="69fe28af57a86220" providerId="LiveId" clId="{843451E5-2EDE-4B11-8D94-F7BB4793A853}" dt="2018-09-26T15:53:14.145" v="10788" actId="20577"/>
          <ac:spMkLst>
            <pc:docMk/>
            <pc:sldMk cId="208432144" sldId="328"/>
            <ac:spMk id="5" creationId="{F89D9DF4-18EB-4ABB-AB60-E6C66237E4C9}"/>
          </ac:spMkLst>
        </pc:spChg>
      </pc:sldChg>
      <pc:sldChg chg="addSp modSp add">
        <pc:chgData name="jkutzflamenbaum@gmail.com" userId="69fe28af57a86220" providerId="LiveId" clId="{843451E5-2EDE-4B11-8D94-F7BB4793A853}" dt="2018-09-28T21:41:51.118" v="24133" actId="20577"/>
        <pc:sldMkLst>
          <pc:docMk/>
          <pc:sldMk cId="1377932082" sldId="329"/>
        </pc:sldMkLst>
        <pc:spChg chg="mod">
          <ac:chgData name="jkutzflamenbaum@gmail.com" userId="69fe28af57a86220" providerId="LiveId" clId="{843451E5-2EDE-4B11-8D94-F7BB4793A853}" dt="2018-09-26T15:52:41.271" v="10766" actId="20577"/>
          <ac:spMkLst>
            <pc:docMk/>
            <pc:sldMk cId="1377932082" sldId="329"/>
            <ac:spMk id="2" creationId="{7466103E-4C9D-4E3F-B5B0-44E22E63BAEA}"/>
          </ac:spMkLst>
        </pc:spChg>
        <pc:spChg chg="mod">
          <ac:chgData name="jkutzflamenbaum@gmail.com" userId="69fe28af57a86220" providerId="LiveId" clId="{843451E5-2EDE-4B11-8D94-F7BB4793A853}" dt="2018-09-26T15:55:24.881" v="11161" actId="20577"/>
          <ac:spMkLst>
            <pc:docMk/>
            <pc:sldMk cId="1377932082" sldId="329"/>
            <ac:spMk id="3" creationId="{C3F8DB43-33E1-43DB-A4A1-BAC0D2BBD83E}"/>
          </ac:spMkLst>
        </pc:spChg>
        <pc:spChg chg="add mod">
          <ac:chgData name="jkutzflamenbaum@gmail.com" userId="69fe28af57a86220" providerId="LiveId" clId="{843451E5-2EDE-4B11-8D94-F7BB4793A853}" dt="2018-09-28T21:41:51.118" v="24133" actId="20577"/>
          <ac:spMkLst>
            <pc:docMk/>
            <pc:sldMk cId="1377932082" sldId="329"/>
            <ac:spMk id="4" creationId="{D31205C9-DDFC-494A-9434-677690A9542C}"/>
          </ac:spMkLst>
        </pc:spChg>
      </pc:sldChg>
      <pc:sldChg chg="addSp delSp modSp add ord">
        <pc:chgData name="jkutzflamenbaum@gmail.com" userId="69fe28af57a86220" providerId="LiveId" clId="{843451E5-2EDE-4B11-8D94-F7BB4793A853}" dt="2018-09-27T16:27:00.601" v="16933" actId="14100"/>
        <pc:sldMkLst>
          <pc:docMk/>
          <pc:sldMk cId="1702886662" sldId="330"/>
        </pc:sldMkLst>
        <pc:spChg chg="mod">
          <ac:chgData name="jkutzflamenbaum@gmail.com" userId="69fe28af57a86220" providerId="LiveId" clId="{843451E5-2EDE-4B11-8D94-F7BB4793A853}" dt="2018-09-26T16:01:15.383" v="11235" actId="20577"/>
          <ac:spMkLst>
            <pc:docMk/>
            <pc:sldMk cId="1702886662" sldId="330"/>
            <ac:spMk id="2" creationId="{39DE195F-9AC3-4122-840B-69E72BA138E6}"/>
          </ac:spMkLst>
        </pc:spChg>
        <pc:spChg chg="add del">
          <ac:chgData name="jkutzflamenbaum@gmail.com" userId="69fe28af57a86220" providerId="LiveId" clId="{843451E5-2EDE-4B11-8D94-F7BB4793A853}" dt="2018-09-26T16:01:24.176" v="11237" actId="478"/>
          <ac:spMkLst>
            <pc:docMk/>
            <pc:sldMk cId="1702886662" sldId="330"/>
            <ac:spMk id="3" creationId="{B1A17FA8-1EE3-4D42-ACB9-40D82F8EEFD2}"/>
          </ac:spMkLst>
        </pc:spChg>
        <pc:spChg chg="add mod">
          <ac:chgData name="jkutzflamenbaum@gmail.com" userId="69fe28af57a86220" providerId="LiveId" clId="{843451E5-2EDE-4B11-8D94-F7BB4793A853}" dt="2018-09-27T16:27:00.601" v="16933" actId="14100"/>
          <ac:spMkLst>
            <pc:docMk/>
            <pc:sldMk cId="1702886662" sldId="330"/>
            <ac:spMk id="4" creationId="{17638022-7AD5-4465-9AC3-E6425962ADE0}"/>
          </ac:spMkLst>
        </pc:spChg>
      </pc:sldChg>
      <pc:sldChg chg="modSp add ord">
        <pc:chgData name="jkutzflamenbaum@gmail.com" userId="69fe28af57a86220" providerId="LiveId" clId="{843451E5-2EDE-4B11-8D94-F7BB4793A853}" dt="2018-10-02T13:52:00.106" v="30362" actId="20577"/>
        <pc:sldMkLst>
          <pc:docMk/>
          <pc:sldMk cId="707408942" sldId="331"/>
        </pc:sldMkLst>
        <pc:spChg chg="mod">
          <ac:chgData name="jkutzflamenbaum@gmail.com" userId="69fe28af57a86220" providerId="LiveId" clId="{843451E5-2EDE-4B11-8D94-F7BB4793A853}" dt="2018-09-26T16:13:22.493" v="11723" actId="20577"/>
          <ac:spMkLst>
            <pc:docMk/>
            <pc:sldMk cId="707408942" sldId="331"/>
            <ac:spMk id="2" creationId="{4312E3A6-31BE-4070-A91C-806ED94E4835}"/>
          </ac:spMkLst>
        </pc:spChg>
        <pc:spChg chg="mod">
          <ac:chgData name="jkutzflamenbaum@gmail.com" userId="69fe28af57a86220" providerId="LiveId" clId="{843451E5-2EDE-4B11-8D94-F7BB4793A853}" dt="2018-10-02T13:52:00.106" v="30362" actId="20577"/>
          <ac:spMkLst>
            <pc:docMk/>
            <pc:sldMk cId="707408942" sldId="331"/>
            <ac:spMk id="3" creationId="{3E1F5B4F-4DD9-41BE-8176-BDFA2D5EDFA4}"/>
          </ac:spMkLst>
        </pc:spChg>
      </pc:sldChg>
      <pc:sldChg chg="modSp add del ord">
        <pc:chgData name="jkutzflamenbaum@gmail.com" userId="69fe28af57a86220" providerId="LiveId" clId="{843451E5-2EDE-4B11-8D94-F7BB4793A853}" dt="2018-10-02T18:08:39.075" v="30745" actId="20577"/>
        <pc:sldMkLst>
          <pc:docMk/>
          <pc:sldMk cId="1512358723" sldId="333"/>
        </pc:sldMkLst>
        <pc:spChg chg="mod">
          <ac:chgData name="jkutzflamenbaum@gmail.com" userId="69fe28af57a86220" providerId="LiveId" clId="{843451E5-2EDE-4B11-8D94-F7BB4793A853}" dt="2018-09-26T19:49:51.375" v="11885" actId="20577"/>
          <ac:spMkLst>
            <pc:docMk/>
            <pc:sldMk cId="1512358723" sldId="333"/>
            <ac:spMk id="2" creationId="{C794D852-F5E1-4EBC-8ED5-9FFECF0FA6A4}"/>
          </ac:spMkLst>
        </pc:spChg>
        <pc:spChg chg="mod">
          <ac:chgData name="jkutzflamenbaum@gmail.com" userId="69fe28af57a86220" providerId="LiveId" clId="{843451E5-2EDE-4B11-8D94-F7BB4793A853}" dt="2018-10-02T18:08:39.075" v="30745" actId="20577"/>
          <ac:spMkLst>
            <pc:docMk/>
            <pc:sldMk cId="1512358723" sldId="333"/>
            <ac:spMk id="3" creationId="{773F915F-2D04-462C-AAE7-2B1089E02E25}"/>
          </ac:spMkLst>
        </pc:spChg>
      </pc:sldChg>
      <pc:sldChg chg="addSp delSp modSp add modNotesTx">
        <pc:chgData name="jkutzflamenbaum@gmail.com" userId="69fe28af57a86220" providerId="LiveId" clId="{843451E5-2EDE-4B11-8D94-F7BB4793A853}" dt="2018-09-28T23:43:09.666" v="25385" actId="20577"/>
        <pc:sldMkLst>
          <pc:docMk/>
          <pc:sldMk cId="326232162" sldId="335"/>
        </pc:sldMkLst>
        <pc:spChg chg="mod">
          <ac:chgData name="jkutzflamenbaum@gmail.com" userId="69fe28af57a86220" providerId="LiveId" clId="{843451E5-2EDE-4B11-8D94-F7BB4793A853}" dt="2018-09-28T23:43:09.666" v="25385" actId="20577"/>
          <ac:spMkLst>
            <pc:docMk/>
            <pc:sldMk cId="326232162" sldId="335"/>
            <ac:spMk id="2" creationId="{8EA8F6C2-CFF7-42BD-8E20-E0674916DDF7}"/>
          </ac:spMkLst>
        </pc:spChg>
        <pc:spChg chg="del">
          <ac:chgData name="jkutzflamenbaum@gmail.com" userId="69fe28af57a86220" providerId="LiveId" clId="{843451E5-2EDE-4B11-8D94-F7BB4793A853}" dt="2018-09-26T19:54:01.921" v="11967"/>
          <ac:spMkLst>
            <pc:docMk/>
            <pc:sldMk cId="326232162" sldId="335"/>
            <ac:spMk id="3" creationId="{70181813-405B-46FC-BDA6-29E7B279A12E}"/>
          </ac:spMkLst>
        </pc:spChg>
        <pc:spChg chg="add mod">
          <ac:chgData name="jkutzflamenbaum@gmail.com" userId="69fe28af57a86220" providerId="LiveId" clId="{843451E5-2EDE-4B11-8D94-F7BB4793A853}" dt="2018-09-28T14:23:46.854" v="22026" actId="20577"/>
          <ac:spMkLst>
            <pc:docMk/>
            <pc:sldMk cId="326232162" sldId="335"/>
            <ac:spMk id="4" creationId="{FC6DC3AB-CE84-498E-9923-DFBD91371036}"/>
          </ac:spMkLst>
        </pc:spChg>
        <pc:spChg chg="add mod">
          <ac:chgData name="jkutzflamenbaum@gmail.com" userId="69fe28af57a86220" providerId="LiveId" clId="{843451E5-2EDE-4B11-8D94-F7BB4793A853}" dt="2018-09-28T22:12:09.112" v="24373" actId="20577"/>
          <ac:spMkLst>
            <pc:docMk/>
            <pc:sldMk cId="326232162" sldId="335"/>
            <ac:spMk id="5" creationId="{80E091CD-12BF-416A-890A-48881C1FA72F}"/>
          </ac:spMkLst>
        </pc:spChg>
        <pc:spChg chg="add mod">
          <ac:chgData name="jkutzflamenbaum@gmail.com" userId="69fe28af57a86220" providerId="LiveId" clId="{843451E5-2EDE-4B11-8D94-F7BB4793A853}" dt="2018-09-26T19:55:51.484" v="12091" actId="20577"/>
          <ac:spMkLst>
            <pc:docMk/>
            <pc:sldMk cId="326232162" sldId="335"/>
            <ac:spMk id="6" creationId="{BC9A99E9-3FF5-4C49-BD05-037A4F513AC6}"/>
          </ac:spMkLst>
        </pc:spChg>
        <pc:spChg chg="add mod">
          <ac:chgData name="jkutzflamenbaum@gmail.com" userId="69fe28af57a86220" providerId="LiveId" clId="{843451E5-2EDE-4B11-8D94-F7BB4793A853}" dt="2018-09-26T20:23:09.466" v="12333" actId="20577"/>
          <ac:spMkLst>
            <pc:docMk/>
            <pc:sldMk cId="326232162" sldId="335"/>
            <ac:spMk id="7" creationId="{137E80EB-E5C5-4A42-9AFD-212FF0F808B4}"/>
          </ac:spMkLst>
        </pc:spChg>
        <pc:spChg chg="add mod">
          <ac:chgData name="jkutzflamenbaum@gmail.com" userId="69fe28af57a86220" providerId="LiveId" clId="{843451E5-2EDE-4B11-8D94-F7BB4793A853}" dt="2018-09-26T20:20:53.641" v="12293"/>
          <ac:spMkLst>
            <pc:docMk/>
            <pc:sldMk cId="326232162" sldId="335"/>
            <ac:spMk id="8" creationId="{C492618C-3DD1-4912-8148-473E5FB5F801}"/>
          </ac:spMkLst>
        </pc:spChg>
      </pc:sldChg>
      <pc:sldChg chg="modSp add ord">
        <pc:chgData name="jkutzflamenbaum@gmail.com" userId="69fe28af57a86220" providerId="LiveId" clId="{843451E5-2EDE-4B11-8D94-F7BB4793A853}" dt="2018-10-02T13:46:14.291" v="30086"/>
        <pc:sldMkLst>
          <pc:docMk/>
          <pc:sldMk cId="1599272015" sldId="336"/>
        </pc:sldMkLst>
        <pc:spChg chg="mod">
          <ac:chgData name="jkutzflamenbaum@gmail.com" userId="69fe28af57a86220" providerId="LiveId" clId="{843451E5-2EDE-4B11-8D94-F7BB4793A853}" dt="2018-09-26T20:24:28.970" v="12453" actId="20577"/>
          <ac:spMkLst>
            <pc:docMk/>
            <pc:sldMk cId="1599272015" sldId="336"/>
            <ac:spMk id="2" creationId="{7E494494-1FF7-4649-89DA-9284464BC3C9}"/>
          </ac:spMkLst>
        </pc:spChg>
        <pc:spChg chg="mod">
          <ac:chgData name="jkutzflamenbaum@gmail.com" userId="69fe28af57a86220" providerId="LiveId" clId="{843451E5-2EDE-4B11-8D94-F7BB4793A853}" dt="2018-09-27T14:09:09.444" v="14386" actId="20577"/>
          <ac:spMkLst>
            <pc:docMk/>
            <pc:sldMk cId="1599272015" sldId="336"/>
            <ac:spMk id="3" creationId="{4E5A1D93-CCDA-4B1A-9835-035670862445}"/>
          </ac:spMkLst>
        </pc:spChg>
      </pc:sldChg>
      <pc:sldChg chg="addSp modSp add ord">
        <pc:chgData name="jkutzflamenbaum@gmail.com" userId="69fe28af57a86220" providerId="LiveId" clId="{843451E5-2EDE-4B11-8D94-F7BB4793A853}" dt="2018-10-02T13:43:33.090" v="30054" actId="20577"/>
        <pc:sldMkLst>
          <pc:docMk/>
          <pc:sldMk cId="3667341647" sldId="337"/>
        </pc:sldMkLst>
        <pc:spChg chg="mod">
          <ac:chgData name="jkutzflamenbaum@gmail.com" userId="69fe28af57a86220" providerId="LiveId" clId="{843451E5-2EDE-4B11-8D94-F7BB4793A853}" dt="2018-09-26T20:39:14.842" v="12493" actId="20577"/>
          <ac:spMkLst>
            <pc:docMk/>
            <pc:sldMk cId="3667341647" sldId="337"/>
            <ac:spMk id="2" creationId="{E9D96025-B7AA-4CBB-B6C1-57C1CBD77FD5}"/>
          </ac:spMkLst>
        </pc:spChg>
        <pc:spChg chg="mod">
          <ac:chgData name="jkutzflamenbaum@gmail.com" userId="69fe28af57a86220" providerId="LiveId" clId="{843451E5-2EDE-4B11-8D94-F7BB4793A853}" dt="2018-10-02T13:41:55.639" v="29978" actId="1035"/>
          <ac:spMkLst>
            <pc:docMk/>
            <pc:sldMk cId="3667341647" sldId="337"/>
            <ac:spMk id="3" creationId="{787824DB-8C0A-48E7-9A98-EDFA202559FE}"/>
          </ac:spMkLst>
        </pc:spChg>
        <pc:spChg chg="add mod">
          <ac:chgData name="jkutzflamenbaum@gmail.com" userId="69fe28af57a86220" providerId="LiveId" clId="{843451E5-2EDE-4B11-8D94-F7BB4793A853}" dt="2018-10-02T13:43:33.090" v="30054" actId="20577"/>
          <ac:spMkLst>
            <pc:docMk/>
            <pc:sldMk cId="3667341647" sldId="337"/>
            <ac:spMk id="4" creationId="{F5517EE9-CD4F-489A-B180-564444E4AB67}"/>
          </ac:spMkLst>
        </pc:spChg>
      </pc:sldChg>
      <pc:sldChg chg="addSp modSp add modNotesTx">
        <pc:chgData name="jkutzflamenbaum@gmail.com" userId="69fe28af57a86220" providerId="LiveId" clId="{843451E5-2EDE-4B11-8D94-F7BB4793A853}" dt="2018-09-28T21:35:28.889" v="23977" actId="20577"/>
        <pc:sldMkLst>
          <pc:docMk/>
          <pc:sldMk cId="3056871807" sldId="338"/>
        </pc:sldMkLst>
        <pc:spChg chg="mod">
          <ac:chgData name="jkutzflamenbaum@gmail.com" userId="69fe28af57a86220" providerId="LiveId" clId="{843451E5-2EDE-4B11-8D94-F7BB4793A853}" dt="2018-09-26T22:03:31.464" v="12504" actId="20577"/>
          <ac:spMkLst>
            <pc:docMk/>
            <pc:sldMk cId="3056871807" sldId="338"/>
            <ac:spMk id="2" creationId="{62F40F87-6E2F-48F4-AAE9-4BAE2A03B6B9}"/>
          </ac:spMkLst>
        </pc:spChg>
        <pc:spChg chg="mod">
          <ac:chgData name="jkutzflamenbaum@gmail.com" userId="69fe28af57a86220" providerId="LiveId" clId="{843451E5-2EDE-4B11-8D94-F7BB4793A853}" dt="2018-09-28T21:35:28.889" v="23977" actId="20577"/>
          <ac:spMkLst>
            <pc:docMk/>
            <pc:sldMk cId="3056871807" sldId="338"/>
            <ac:spMk id="3" creationId="{5B41D937-1848-435B-9E39-CC49BD70D164}"/>
          </ac:spMkLst>
        </pc:spChg>
        <pc:spChg chg="add mod">
          <ac:chgData name="jkutzflamenbaum@gmail.com" userId="69fe28af57a86220" providerId="LiveId" clId="{843451E5-2EDE-4B11-8D94-F7BB4793A853}" dt="2018-09-27T20:59:54.676" v="20878" actId="1035"/>
          <ac:spMkLst>
            <pc:docMk/>
            <pc:sldMk cId="3056871807" sldId="338"/>
            <ac:spMk id="4" creationId="{02C64783-036A-42E5-89A7-6AC8F0C33268}"/>
          </ac:spMkLst>
        </pc:spChg>
      </pc:sldChg>
      <pc:sldChg chg="addSp delSp modSp add">
        <pc:chgData name="jkutzflamenbaum@gmail.com" userId="69fe28af57a86220" providerId="LiveId" clId="{843451E5-2EDE-4B11-8D94-F7BB4793A853}" dt="2018-10-02T05:34:37.591" v="29122" actId="20577"/>
        <pc:sldMkLst>
          <pc:docMk/>
          <pc:sldMk cId="3128564963" sldId="340"/>
        </pc:sldMkLst>
        <pc:spChg chg="mod">
          <ac:chgData name="jkutzflamenbaum@gmail.com" userId="69fe28af57a86220" providerId="LiveId" clId="{843451E5-2EDE-4B11-8D94-F7BB4793A853}" dt="2018-09-27T13:07:17.072" v="13908" actId="20577"/>
          <ac:spMkLst>
            <pc:docMk/>
            <pc:sldMk cId="3128564963" sldId="340"/>
            <ac:spMk id="2" creationId="{61939B13-193A-42D7-8A91-418662137C42}"/>
          </ac:spMkLst>
        </pc:spChg>
        <pc:spChg chg="del mod">
          <ac:chgData name="jkutzflamenbaum@gmail.com" userId="69fe28af57a86220" providerId="LiveId" clId="{843451E5-2EDE-4B11-8D94-F7BB4793A853}" dt="2018-09-27T13:54:19.908" v="14113" actId="478"/>
          <ac:spMkLst>
            <pc:docMk/>
            <pc:sldMk cId="3128564963" sldId="340"/>
            <ac:spMk id="3" creationId="{8B042EDA-3CA4-400F-946F-DF36E92DA077}"/>
          </ac:spMkLst>
        </pc:spChg>
        <pc:spChg chg="add mod">
          <ac:chgData name="jkutzflamenbaum@gmail.com" userId="69fe28af57a86220" providerId="LiveId" clId="{843451E5-2EDE-4B11-8D94-F7BB4793A853}" dt="2018-10-02T05:34:37.591" v="29122" actId="20577"/>
          <ac:spMkLst>
            <pc:docMk/>
            <pc:sldMk cId="3128564963" sldId="340"/>
            <ac:spMk id="4" creationId="{3E0B893D-4038-4290-A665-73187EB1EACA}"/>
          </ac:spMkLst>
        </pc:spChg>
        <pc:spChg chg="add del mod">
          <ac:chgData name="jkutzflamenbaum@gmail.com" userId="69fe28af57a86220" providerId="LiveId" clId="{843451E5-2EDE-4B11-8D94-F7BB4793A853}" dt="2018-09-27T13:54:35.360" v="14130" actId="478"/>
          <ac:spMkLst>
            <pc:docMk/>
            <pc:sldMk cId="3128564963" sldId="340"/>
            <ac:spMk id="6" creationId="{CEB60035-FBEB-4DF6-AE65-374DDC21768E}"/>
          </ac:spMkLst>
        </pc:spChg>
      </pc:sldChg>
      <pc:sldChg chg="modSp add ord">
        <pc:chgData name="jkutzflamenbaum@gmail.com" userId="69fe28af57a86220" providerId="LiveId" clId="{843451E5-2EDE-4B11-8D94-F7BB4793A853}" dt="2018-10-01T01:19:21.212" v="28134" actId="20577"/>
        <pc:sldMkLst>
          <pc:docMk/>
          <pc:sldMk cId="348445447" sldId="341"/>
        </pc:sldMkLst>
        <pc:spChg chg="mod">
          <ac:chgData name="jkutzflamenbaum@gmail.com" userId="69fe28af57a86220" providerId="LiveId" clId="{843451E5-2EDE-4B11-8D94-F7BB4793A853}" dt="2018-09-27T14:14:05.460" v="14496" actId="20577"/>
          <ac:spMkLst>
            <pc:docMk/>
            <pc:sldMk cId="348445447" sldId="341"/>
            <ac:spMk id="2" creationId="{D3691140-09EF-4C9F-8712-B2167DBDC0E1}"/>
          </ac:spMkLst>
        </pc:spChg>
        <pc:spChg chg="mod">
          <ac:chgData name="jkutzflamenbaum@gmail.com" userId="69fe28af57a86220" providerId="LiveId" clId="{843451E5-2EDE-4B11-8D94-F7BB4793A853}" dt="2018-10-01T01:19:21.212" v="28134" actId="20577"/>
          <ac:spMkLst>
            <pc:docMk/>
            <pc:sldMk cId="348445447" sldId="341"/>
            <ac:spMk id="3" creationId="{A0D14CBD-B89B-490F-A90D-68B5AFF11B23}"/>
          </ac:spMkLst>
        </pc:spChg>
      </pc:sldChg>
      <pc:sldChg chg="modSp add ord">
        <pc:chgData name="jkutzflamenbaum@gmail.com" userId="69fe28af57a86220" providerId="LiveId" clId="{843451E5-2EDE-4B11-8D94-F7BB4793A853}" dt="2018-10-02T13:44:51.064" v="30061" actId="207"/>
        <pc:sldMkLst>
          <pc:docMk/>
          <pc:sldMk cId="820755971" sldId="342"/>
        </pc:sldMkLst>
        <pc:spChg chg="mod">
          <ac:chgData name="jkutzflamenbaum@gmail.com" userId="69fe28af57a86220" providerId="LiveId" clId="{843451E5-2EDE-4B11-8D94-F7BB4793A853}" dt="2018-09-27T14:14:28.545" v="14501" actId="20577"/>
          <ac:spMkLst>
            <pc:docMk/>
            <pc:sldMk cId="820755971" sldId="342"/>
            <ac:spMk id="2" creationId="{EC15F3A1-81B6-493D-97EE-D83F9C17D0C3}"/>
          </ac:spMkLst>
        </pc:spChg>
        <pc:spChg chg="mod">
          <ac:chgData name="jkutzflamenbaum@gmail.com" userId="69fe28af57a86220" providerId="LiveId" clId="{843451E5-2EDE-4B11-8D94-F7BB4793A853}" dt="2018-10-02T13:44:51.064" v="30061" actId="207"/>
          <ac:spMkLst>
            <pc:docMk/>
            <pc:sldMk cId="820755971" sldId="342"/>
            <ac:spMk id="3" creationId="{2FA0C8B0-27DF-462C-82C3-62449CA18C1F}"/>
          </ac:spMkLst>
        </pc:spChg>
      </pc:sldChg>
      <pc:sldChg chg="addSp delSp modSp add modNotesTx">
        <pc:chgData name="jkutzflamenbaum@gmail.com" userId="69fe28af57a86220" providerId="LiveId" clId="{843451E5-2EDE-4B11-8D94-F7BB4793A853}" dt="2018-09-28T20:48:08.638" v="22503"/>
        <pc:sldMkLst>
          <pc:docMk/>
          <pc:sldMk cId="2087074904" sldId="345"/>
        </pc:sldMkLst>
        <pc:spChg chg="mod">
          <ac:chgData name="jkutzflamenbaum@gmail.com" userId="69fe28af57a86220" providerId="LiveId" clId="{843451E5-2EDE-4B11-8D94-F7BB4793A853}" dt="2018-09-27T19:53:27.696" v="19041" actId="20577"/>
          <ac:spMkLst>
            <pc:docMk/>
            <pc:sldMk cId="2087074904" sldId="345"/>
            <ac:spMk id="2" creationId="{BCAAAA45-6801-4C4D-98BC-B9F39B6B94F4}"/>
          </ac:spMkLst>
        </pc:spChg>
        <pc:spChg chg="del">
          <ac:chgData name="jkutzflamenbaum@gmail.com" userId="69fe28af57a86220" providerId="LiveId" clId="{843451E5-2EDE-4B11-8D94-F7BB4793A853}" dt="2018-09-27T15:21:22.093" v="15685" actId="478"/>
          <ac:spMkLst>
            <pc:docMk/>
            <pc:sldMk cId="2087074904" sldId="345"/>
            <ac:spMk id="3" creationId="{FA1B9110-2C30-4696-8702-2E03D64754F7}"/>
          </ac:spMkLst>
        </pc:spChg>
        <pc:spChg chg="add del mod">
          <ac:chgData name="jkutzflamenbaum@gmail.com" userId="69fe28af57a86220" providerId="LiveId" clId="{843451E5-2EDE-4B11-8D94-F7BB4793A853}" dt="2018-09-27T19:51:26.639" v="18989"/>
          <ac:spMkLst>
            <pc:docMk/>
            <pc:sldMk cId="2087074904" sldId="345"/>
            <ac:spMk id="4" creationId="{F93EC270-BD7D-4E99-812B-03D8948C7D57}"/>
          </ac:spMkLst>
        </pc:spChg>
        <pc:spChg chg="add mod">
          <ac:chgData name="jkutzflamenbaum@gmail.com" userId="69fe28af57a86220" providerId="LiveId" clId="{843451E5-2EDE-4B11-8D94-F7BB4793A853}" dt="2018-09-28T20:44:39.209" v="22370" actId="113"/>
          <ac:spMkLst>
            <pc:docMk/>
            <pc:sldMk cId="2087074904" sldId="345"/>
            <ac:spMk id="5" creationId="{E214A93E-CD60-4F1D-8402-1BF8DDCAE89C}"/>
          </ac:spMkLst>
        </pc:spChg>
        <pc:spChg chg="add mod">
          <ac:chgData name="jkutzflamenbaum@gmail.com" userId="69fe28af57a86220" providerId="LiveId" clId="{843451E5-2EDE-4B11-8D94-F7BB4793A853}" dt="2018-09-28T20:48:08.638" v="22503"/>
          <ac:spMkLst>
            <pc:docMk/>
            <pc:sldMk cId="2087074904" sldId="345"/>
            <ac:spMk id="6" creationId="{984565DB-AC6F-4215-9D16-04CA09552D2A}"/>
          </ac:spMkLst>
        </pc:spChg>
      </pc:sldChg>
      <pc:sldChg chg="addSp delSp modSp add modNotesTx">
        <pc:chgData name="jkutzflamenbaum@gmail.com" userId="69fe28af57a86220" providerId="LiveId" clId="{843451E5-2EDE-4B11-8D94-F7BB4793A853}" dt="2018-10-02T14:22:56.937" v="30556" actId="14100"/>
        <pc:sldMkLst>
          <pc:docMk/>
          <pc:sldMk cId="4180362544" sldId="346"/>
        </pc:sldMkLst>
        <pc:spChg chg="mod">
          <ac:chgData name="jkutzflamenbaum@gmail.com" userId="69fe28af57a86220" providerId="LiveId" clId="{843451E5-2EDE-4B11-8D94-F7BB4793A853}" dt="2018-09-27T19:54:32.047" v="19051" actId="20577"/>
          <ac:spMkLst>
            <pc:docMk/>
            <pc:sldMk cId="4180362544" sldId="346"/>
            <ac:spMk id="2" creationId="{E47A2B20-BC34-4180-8786-A05279B175FD}"/>
          </ac:spMkLst>
        </pc:spChg>
        <pc:spChg chg="add mod">
          <ac:chgData name="jkutzflamenbaum@gmail.com" userId="69fe28af57a86220" providerId="LiveId" clId="{843451E5-2EDE-4B11-8D94-F7BB4793A853}" dt="2018-10-02T14:22:56.937" v="30556" actId="14100"/>
          <ac:spMkLst>
            <pc:docMk/>
            <pc:sldMk cId="4180362544" sldId="346"/>
            <ac:spMk id="3" creationId="{80872054-192B-40A1-BFA1-F5CE592CE51F}"/>
          </ac:spMkLst>
        </pc:spChg>
        <pc:spChg chg="del">
          <ac:chgData name="jkutzflamenbaum@gmail.com" userId="69fe28af57a86220" providerId="LiveId" clId="{843451E5-2EDE-4B11-8D94-F7BB4793A853}" dt="2018-09-27T15:26:20.435" v="16115" actId="478"/>
          <ac:spMkLst>
            <pc:docMk/>
            <pc:sldMk cId="4180362544" sldId="346"/>
            <ac:spMk id="3" creationId="{F0BAE002-058B-4157-AB08-A65E9EB68EB2}"/>
          </ac:spMkLst>
        </pc:spChg>
        <pc:spChg chg="add mod">
          <ac:chgData name="jkutzflamenbaum@gmail.com" userId="69fe28af57a86220" providerId="LiveId" clId="{843451E5-2EDE-4B11-8D94-F7BB4793A853}" dt="2018-10-02T05:35:44.022" v="29124" actId="255"/>
          <ac:spMkLst>
            <pc:docMk/>
            <pc:sldMk cId="4180362544" sldId="346"/>
            <ac:spMk id="4" creationId="{C17DFD59-2A8E-49EE-AF0C-149D9D12120D}"/>
          </ac:spMkLst>
        </pc:spChg>
      </pc:sldChg>
      <pc:sldChg chg="addSp delSp modSp add">
        <pc:chgData name="jkutzflamenbaum@gmail.com" userId="69fe28af57a86220" providerId="LiveId" clId="{843451E5-2EDE-4B11-8D94-F7BB4793A853}" dt="2018-09-28T21:11:21.710" v="23333" actId="20577"/>
        <pc:sldMkLst>
          <pc:docMk/>
          <pc:sldMk cId="508597639" sldId="347"/>
        </pc:sldMkLst>
        <pc:spChg chg="mod">
          <ac:chgData name="jkutzflamenbaum@gmail.com" userId="69fe28af57a86220" providerId="LiveId" clId="{843451E5-2EDE-4B11-8D94-F7BB4793A853}" dt="2018-09-28T21:11:21.710" v="23333" actId="20577"/>
          <ac:spMkLst>
            <pc:docMk/>
            <pc:sldMk cId="508597639" sldId="347"/>
            <ac:spMk id="2" creationId="{805CF770-15C7-45D2-AD1D-44414BCC90B9}"/>
          </ac:spMkLst>
        </pc:spChg>
        <pc:spChg chg="del mod">
          <ac:chgData name="jkutzflamenbaum@gmail.com" userId="69fe28af57a86220" providerId="LiveId" clId="{843451E5-2EDE-4B11-8D94-F7BB4793A853}" dt="2018-09-27T15:36:57.492" v="16417" actId="478"/>
          <ac:spMkLst>
            <pc:docMk/>
            <pc:sldMk cId="508597639" sldId="347"/>
            <ac:spMk id="3" creationId="{37DB0509-46E7-4AAF-BB6F-9BF9805DD021}"/>
          </ac:spMkLst>
        </pc:spChg>
        <pc:spChg chg="add mod">
          <ac:chgData name="jkutzflamenbaum@gmail.com" userId="69fe28af57a86220" providerId="LiveId" clId="{843451E5-2EDE-4B11-8D94-F7BB4793A853}" dt="2018-09-28T21:07:10.751" v="23134" actId="1036"/>
          <ac:spMkLst>
            <pc:docMk/>
            <pc:sldMk cId="508597639" sldId="347"/>
            <ac:spMk id="4" creationId="{162ABF57-FB4C-467A-A726-3959D36B2FEE}"/>
          </ac:spMkLst>
        </pc:spChg>
        <pc:spChg chg="add del mod">
          <ac:chgData name="jkutzflamenbaum@gmail.com" userId="69fe28af57a86220" providerId="LiveId" clId="{843451E5-2EDE-4B11-8D94-F7BB4793A853}" dt="2018-09-27T15:36:59.691" v="16418" actId="478"/>
          <ac:spMkLst>
            <pc:docMk/>
            <pc:sldMk cId="508597639" sldId="347"/>
            <ac:spMk id="6" creationId="{958B5678-43C2-4A00-ABF6-8BC4D0668DB7}"/>
          </ac:spMkLst>
        </pc:spChg>
      </pc:sldChg>
      <pc:sldChg chg="addSp delSp modSp add ord">
        <pc:chgData name="jkutzflamenbaum@gmail.com" userId="69fe28af57a86220" providerId="LiveId" clId="{843451E5-2EDE-4B11-8D94-F7BB4793A853}" dt="2018-10-02T13:17:51.927" v="29530" actId="20577"/>
        <pc:sldMkLst>
          <pc:docMk/>
          <pc:sldMk cId="2317270817" sldId="348"/>
        </pc:sldMkLst>
        <pc:spChg chg="mod">
          <ac:chgData name="jkutzflamenbaum@gmail.com" userId="69fe28af57a86220" providerId="LiveId" clId="{843451E5-2EDE-4B11-8D94-F7BB4793A853}" dt="2018-10-01T01:35:41.390" v="28608" actId="20577"/>
          <ac:spMkLst>
            <pc:docMk/>
            <pc:sldMk cId="2317270817" sldId="348"/>
            <ac:spMk id="2" creationId="{D33E8813-3C82-45B8-AEA5-BDC8EE966FC4}"/>
          </ac:spMkLst>
        </pc:spChg>
        <pc:spChg chg="add del">
          <ac:chgData name="jkutzflamenbaum@gmail.com" userId="69fe28af57a86220" providerId="LiveId" clId="{843451E5-2EDE-4B11-8D94-F7BB4793A853}" dt="2018-09-27T16:28:57.935" v="16997"/>
          <ac:spMkLst>
            <pc:docMk/>
            <pc:sldMk cId="2317270817" sldId="348"/>
            <ac:spMk id="3" creationId="{CAAE2363-DF00-40D0-9FA8-AA56F7B1EABF}"/>
          </ac:spMkLst>
        </pc:spChg>
        <pc:spChg chg="add mod">
          <ac:chgData name="jkutzflamenbaum@gmail.com" userId="69fe28af57a86220" providerId="LiveId" clId="{843451E5-2EDE-4B11-8D94-F7BB4793A853}" dt="2018-09-28T23:40:23.949" v="25322" actId="20577"/>
          <ac:spMkLst>
            <pc:docMk/>
            <pc:sldMk cId="2317270817" sldId="348"/>
            <ac:spMk id="4" creationId="{9EC9457F-8B48-4824-BA41-9B7C8533F91A}"/>
          </ac:spMkLst>
        </pc:spChg>
        <pc:spChg chg="add del mod">
          <ac:chgData name="jkutzflamenbaum@gmail.com" userId="69fe28af57a86220" providerId="LiveId" clId="{843451E5-2EDE-4B11-8D94-F7BB4793A853}" dt="2018-09-27T16:28:57.935" v="16997"/>
          <ac:spMkLst>
            <pc:docMk/>
            <pc:sldMk cId="2317270817" sldId="348"/>
            <ac:spMk id="5" creationId="{07BA0AEB-35BD-49DD-A27B-82DAEA829660}"/>
          </ac:spMkLst>
        </pc:spChg>
        <pc:spChg chg="add mod">
          <ac:chgData name="jkutzflamenbaum@gmail.com" userId="69fe28af57a86220" providerId="LiveId" clId="{843451E5-2EDE-4B11-8D94-F7BB4793A853}" dt="2018-10-02T13:17:51.927" v="29530" actId="20577"/>
          <ac:spMkLst>
            <pc:docMk/>
            <pc:sldMk cId="2317270817" sldId="348"/>
            <ac:spMk id="6" creationId="{4B75FEDC-8ED4-4F0C-B947-A8955BA9242A}"/>
          </ac:spMkLst>
        </pc:spChg>
      </pc:sldChg>
      <pc:sldChg chg="addSp delSp modSp add">
        <pc:chgData name="jkutzflamenbaum@gmail.com" userId="69fe28af57a86220" providerId="LiveId" clId="{843451E5-2EDE-4B11-8D94-F7BB4793A853}" dt="2018-10-01T01:32:25.391" v="28578" actId="20577"/>
        <pc:sldMkLst>
          <pc:docMk/>
          <pc:sldMk cId="1701019572" sldId="349"/>
        </pc:sldMkLst>
        <pc:spChg chg="mod">
          <ac:chgData name="jkutzflamenbaum@gmail.com" userId="69fe28af57a86220" providerId="LiveId" clId="{843451E5-2EDE-4B11-8D94-F7BB4793A853}" dt="2018-09-27T17:16:22.187" v="17348" actId="20577"/>
          <ac:spMkLst>
            <pc:docMk/>
            <pc:sldMk cId="1701019572" sldId="349"/>
            <ac:spMk id="2" creationId="{8746A26F-F0E0-4238-A1DE-B3161BFA820C}"/>
          </ac:spMkLst>
        </pc:spChg>
        <pc:spChg chg="add mod">
          <ac:chgData name="jkutzflamenbaum@gmail.com" userId="69fe28af57a86220" providerId="LiveId" clId="{843451E5-2EDE-4B11-8D94-F7BB4793A853}" dt="2018-10-01T01:32:25.391" v="28578" actId="20577"/>
          <ac:spMkLst>
            <pc:docMk/>
            <pc:sldMk cId="1701019572" sldId="349"/>
            <ac:spMk id="3" creationId="{29B647A4-B4D0-4C0A-8C33-251E33B63E50}"/>
          </ac:spMkLst>
        </pc:spChg>
        <pc:spChg chg="del mod">
          <ac:chgData name="jkutzflamenbaum@gmail.com" userId="69fe28af57a86220" providerId="LiveId" clId="{843451E5-2EDE-4B11-8D94-F7BB4793A853}" dt="2018-09-29T00:58:18.962" v="27203" actId="478"/>
          <ac:spMkLst>
            <pc:docMk/>
            <pc:sldMk cId="1701019572" sldId="349"/>
            <ac:spMk id="3" creationId="{CDC93D81-FECF-4DE4-AA88-95448570F2E8}"/>
          </ac:spMkLst>
        </pc:spChg>
        <pc:spChg chg="add del mod">
          <ac:chgData name="jkutzflamenbaum@gmail.com" userId="69fe28af57a86220" providerId="LiveId" clId="{843451E5-2EDE-4B11-8D94-F7BB4793A853}" dt="2018-09-29T00:58:31.839" v="27205" actId="478"/>
          <ac:spMkLst>
            <pc:docMk/>
            <pc:sldMk cId="1701019572" sldId="349"/>
            <ac:spMk id="5" creationId="{B8FD426B-F3E1-42F7-95BE-77B1FDFBB094}"/>
          </ac:spMkLst>
        </pc:spChg>
        <pc:spChg chg="add del mod">
          <ac:chgData name="jkutzflamenbaum@gmail.com" userId="69fe28af57a86220" providerId="LiveId" clId="{843451E5-2EDE-4B11-8D94-F7BB4793A853}" dt="2018-09-29T00:58:31.844" v="27207"/>
          <ac:spMkLst>
            <pc:docMk/>
            <pc:sldMk cId="1701019572" sldId="349"/>
            <ac:spMk id="6" creationId="{A79EC3C4-E36A-44D7-921E-2E10CC2D065A}"/>
          </ac:spMkLst>
        </pc:spChg>
        <pc:spChg chg="add mod">
          <ac:chgData name="jkutzflamenbaum@gmail.com" userId="69fe28af57a86220" providerId="LiveId" clId="{843451E5-2EDE-4B11-8D94-F7BB4793A853}" dt="2018-09-29T01:03:11.452" v="27440" actId="20577"/>
          <ac:spMkLst>
            <pc:docMk/>
            <pc:sldMk cId="1701019572" sldId="349"/>
            <ac:spMk id="8" creationId="{37CC9868-4AF1-4FFC-A960-A747C1984EB7}"/>
          </ac:spMkLst>
        </pc:spChg>
        <pc:picChg chg="add del mod modCrop">
          <ac:chgData name="jkutzflamenbaum@gmail.com" userId="69fe28af57a86220" providerId="LiveId" clId="{843451E5-2EDE-4B11-8D94-F7BB4793A853}" dt="2018-09-27T17:17:32.572" v="17349" actId="478"/>
          <ac:picMkLst>
            <pc:docMk/>
            <pc:sldMk cId="1701019572" sldId="349"/>
            <ac:picMk id="4" creationId="{CBC2EE42-8ADB-49A6-9AF3-DD73791E3A41}"/>
          </ac:picMkLst>
        </pc:picChg>
        <pc:picChg chg="add del mod modCrop">
          <ac:chgData name="jkutzflamenbaum@gmail.com" userId="69fe28af57a86220" providerId="LiveId" clId="{843451E5-2EDE-4B11-8D94-F7BB4793A853}" dt="2018-09-27T17:18:42.173" v="17353" actId="478"/>
          <ac:picMkLst>
            <pc:docMk/>
            <pc:sldMk cId="1701019572" sldId="349"/>
            <ac:picMk id="5" creationId="{4A41A018-7C26-40B8-B586-6CC2CF87493B}"/>
          </ac:picMkLst>
        </pc:picChg>
        <pc:picChg chg="add del mod modCrop">
          <ac:chgData name="jkutzflamenbaum@gmail.com" userId="69fe28af57a86220" providerId="LiveId" clId="{843451E5-2EDE-4B11-8D94-F7BB4793A853}" dt="2018-09-27T17:20:11.227" v="17428" actId="478"/>
          <ac:picMkLst>
            <pc:docMk/>
            <pc:sldMk cId="1701019572" sldId="349"/>
            <ac:picMk id="6" creationId="{181AC597-B61F-4956-AB97-CA4BC7C057CC}"/>
          </ac:picMkLst>
        </pc:picChg>
        <pc:picChg chg="add del mod modCrop">
          <ac:chgData name="jkutzflamenbaum@gmail.com" userId="69fe28af57a86220" providerId="LiveId" clId="{843451E5-2EDE-4B11-8D94-F7BB4793A853}" dt="2018-09-29T01:28:40.611" v="27442" actId="478"/>
          <ac:picMkLst>
            <pc:docMk/>
            <pc:sldMk cId="1701019572" sldId="349"/>
            <ac:picMk id="7" creationId="{C35BA06E-FCFC-4D4D-B8E5-D720EE2F2215}"/>
          </ac:picMkLst>
        </pc:picChg>
        <pc:picChg chg="add mod modCrop">
          <ac:chgData name="jkutzflamenbaum@gmail.com" userId="69fe28af57a86220" providerId="LiveId" clId="{843451E5-2EDE-4B11-8D94-F7BB4793A853}" dt="2018-09-29T01:29:33.767" v="27476" actId="14100"/>
          <ac:picMkLst>
            <pc:docMk/>
            <pc:sldMk cId="1701019572" sldId="349"/>
            <ac:picMk id="9" creationId="{641460A4-8D3D-4B45-AAFF-FA94AECB5B3D}"/>
          </ac:picMkLst>
        </pc:picChg>
      </pc:sldChg>
      <pc:sldChg chg="addSp modSp add modNotesTx">
        <pc:chgData name="jkutzflamenbaum@gmail.com" userId="69fe28af57a86220" providerId="LiveId" clId="{843451E5-2EDE-4B11-8D94-F7BB4793A853}" dt="2018-10-02T05:43:22.504" v="29289" actId="20577"/>
        <pc:sldMkLst>
          <pc:docMk/>
          <pc:sldMk cId="4018887222" sldId="351"/>
        </pc:sldMkLst>
        <pc:spChg chg="mod">
          <ac:chgData name="jkutzflamenbaum@gmail.com" userId="69fe28af57a86220" providerId="LiveId" clId="{843451E5-2EDE-4B11-8D94-F7BB4793A853}" dt="2018-09-27T19:25:58.014" v="18631" actId="20577"/>
          <ac:spMkLst>
            <pc:docMk/>
            <pc:sldMk cId="4018887222" sldId="351"/>
            <ac:spMk id="2" creationId="{5B5FF352-74AD-4A67-A3E2-7E30AA2A7DBC}"/>
          </ac:spMkLst>
        </pc:spChg>
        <pc:spChg chg="mod">
          <ac:chgData name="jkutzflamenbaum@gmail.com" userId="69fe28af57a86220" providerId="LiveId" clId="{843451E5-2EDE-4B11-8D94-F7BB4793A853}" dt="2018-10-02T05:43:22.504" v="29289" actId="20577"/>
          <ac:spMkLst>
            <pc:docMk/>
            <pc:sldMk cId="4018887222" sldId="351"/>
            <ac:spMk id="3" creationId="{1DBBDC8D-6E2A-4816-8FFA-5B8FF641870C}"/>
          </ac:spMkLst>
        </pc:spChg>
        <pc:picChg chg="add mod modCrop">
          <ac:chgData name="jkutzflamenbaum@gmail.com" userId="69fe28af57a86220" providerId="LiveId" clId="{843451E5-2EDE-4B11-8D94-F7BB4793A853}" dt="2018-09-27T19:26:09.269" v="18642" actId="1036"/>
          <ac:picMkLst>
            <pc:docMk/>
            <pc:sldMk cId="4018887222" sldId="351"/>
            <ac:picMk id="4" creationId="{BACB7E43-1E3D-4848-9322-A1BA31C75AD1}"/>
          </ac:picMkLst>
        </pc:picChg>
      </pc:sldChg>
      <pc:sldChg chg="addSp delSp modSp add modNotesTx">
        <pc:chgData name="jkutzflamenbaum@gmail.com" userId="69fe28af57a86220" providerId="LiveId" clId="{843451E5-2EDE-4B11-8D94-F7BB4793A853}" dt="2018-10-01T01:40:09.077" v="28631"/>
        <pc:sldMkLst>
          <pc:docMk/>
          <pc:sldMk cId="1700784972" sldId="352"/>
        </pc:sldMkLst>
        <pc:spChg chg="mod">
          <ac:chgData name="jkutzflamenbaum@gmail.com" userId="69fe28af57a86220" providerId="LiveId" clId="{843451E5-2EDE-4B11-8D94-F7BB4793A853}" dt="2018-09-27T20:33:49.266" v="20185" actId="20577"/>
          <ac:spMkLst>
            <pc:docMk/>
            <pc:sldMk cId="1700784972" sldId="352"/>
            <ac:spMk id="2" creationId="{D83FF1BA-E5A0-492C-A593-4DCB95621E19}"/>
          </ac:spMkLst>
        </pc:spChg>
        <pc:spChg chg="del">
          <ac:chgData name="jkutzflamenbaum@gmail.com" userId="69fe28af57a86220" providerId="LiveId" clId="{843451E5-2EDE-4B11-8D94-F7BB4793A853}" dt="2018-09-27T20:33:53.672" v="20186" actId="478"/>
          <ac:spMkLst>
            <pc:docMk/>
            <pc:sldMk cId="1700784972" sldId="352"/>
            <ac:spMk id="3" creationId="{02D1291F-DF81-4B52-BBDE-183BB04852DA}"/>
          </ac:spMkLst>
        </pc:spChg>
        <pc:spChg chg="add del mod">
          <ac:chgData name="jkutzflamenbaum@gmail.com" userId="69fe28af57a86220" providerId="LiveId" clId="{843451E5-2EDE-4B11-8D94-F7BB4793A853}" dt="2018-10-01T01:40:09.077" v="28631"/>
          <ac:spMkLst>
            <pc:docMk/>
            <pc:sldMk cId="1700784972" sldId="352"/>
            <ac:spMk id="3" creationId="{CEBBE14A-F224-4BC0-ACB1-EEBD66CA4CB6}"/>
          </ac:spMkLst>
        </pc:spChg>
        <pc:spChg chg="add mod">
          <ac:chgData name="jkutzflamenbaum@gmail.com" userId="69fe28af57a86220" providerId="LiveId" clId="{843451E5-2EDE-4B11-8D94-F7BB4793A853}" dt="2018-09-29T00:24:51.169" v="26170" actId="6549"/>
          <ac:spMkLst>
            <pc:docMk/>
            <pc:sldMk cId="1700784972" sldId="352"/>
            <ac:spMk id="4" creationId="{99FC424C-C613-4103-9AA2-613CBEA61EB2}"/>
          </ac:spMkLst>
        </pc:spChg>
        <pc:spChg chg="add mod">
          <ac:chgData name="jkutzflamenbaum@gmail.com" userId="69fe28af57a86220" providerId="LiveId" clId="{843451E5-2EDE-4B11-8D94-F7BB4793A853}" dt="2018-10-01T01:40:08.255" v="28629" actId="14100"/>
          <ac:spMkLst>
            <pc:docMk/>
            <pc:sldMk cId="1700784972" sldId="352"/>
            <ac:spMk id="5" creationId="{710394CD-F914-45C6-837F-46437D1AD6C7}"/>
          </ac:spMkLst>
        </pc:spChg>
      </pc:sldChg>
      <pc:sldChg chg="addSp modSp add modNotesTx">
        <pc:chgData name="jkutzflamenbaum@gmail.com" userId="69fe28af57a86220" providerId="LiveId" clId="{843451E5-2EDE-4B11-8D94-F7BB4793A853}" dt="2018-09-28T21:21:13.968" v="23959" actId="20577"/>
        <pc:sldMkLst>
          <pc:docMk/>
          <pc:sldMk cId="677548533" sldId="353"/>
        </pc:sldMkLst>
        <pc:spChg chg="mod">
          <ac:chgData name="jkutzflamenbaum@gmail.com" userId="69fe28af57a86220" providerId="LiveId" clId="{843451E5-2EDE-4B11-8D94-F7BB4793A853}" dt="2018-09-27T20:52:54.036" v="20357" actId="20577"/>
          <ac:spMkLst>
            <pc:docMk/>
            <pc:sldMk cId="677548533" sldId="353"/>
            <ac:spMk id="2" creationId="{F52722F4-04CC-4B7B-8C58-7B40CC925B29}"/>
          </ac:spMkLst>
        </pc:spChg>
        <pc:spChg chg="add mod">
          <ac:chgData name="jkutzflamenbaum@gmail.com" userId="69fe28af57a86220" providerId="LiveId" clId="{843451E5-2EDE-4B11-8D94-F7BB4793A853}" dt="2018-09-27T20:56:30.887" v="20730" actId="20577"/>
          <ac:spMkLst>
            <pc:docMk/>
            <pc:sldMk cId="677548533" sldId="353"/>
            <ac:spMk id="4" creationId="{1F4218D3-212E-45C4-A0DD-6DA103E9B5FC}"/>
          </ac:spMkLst>
        </pc:spChg>
        <pc:spChg chg="add mod">
          <ac:chgData name="jkutzflamenbaum@gmail.com" userId="69fe28af57a86220" providerId="LiveId" clId="{843451E5-2EDE-4B11-8D94-F7BB4793A853}" dt="2018-09-27T20:50:18.688" v="20211" actId="767"/>
          <ac:spMkLst>
            <pc:docMk/>
            <pc:sldMk cId="677548533" sldId="353"/>
            <ac:spMk id="5" creationId="{FC653A4E-7D0C-4535-905C-168DB6D3D903}"/>
          </ac:spMkLst>
        </pc:spChg>
        <pc:spChg chg="add mod">
          <ac:chgData name="jkutzflamenbaum@gmail.com" userId="69fe28af57a86220" providerId="LiveId" clId="{843451E5-2EDE-4B11-8D94-F7BB4793A853}" dt="2018-09-27T20:56:03.361" v="20729" actId="1037"/>
          <ac:spMkLst>
            <pc:docMk/>
            <pc:sldMk cId="677548533" sldId="353"/>
            <ac:spMk id="6" creationId="{0E9CD44C-234E-490C-B11D-1CF60012DDBF}"/>
          </ac:spMkLst>
        </pc:spChg>
      </pc:sldChg>
      <pc:sldChg chg="addSp delSp modSp add modNotesTx">
        <pc:chgData name="jkutzflamenbaum@gmail.com" userId="69fe28af57a86220" providerId="LiveId" clId="{843451E5-2EDE-4B11-8D94-F7BB4793A853}" dt="2018-09-29T00:51:51.113" v="27140" actId="20577"/>
        <pc:sldMkLst>
          <pc:docMk/>
          <pc:sldMk cId="563538469" sldId="354"/>
        </pc:sldMkLst>
        <pc:spChg chg="mod">
          <ac:chgData name="jkutzflamenbaum@gmail.com" userId="69fe28af57a86220" providerId="LiveId" clId="{843451E5-2EDE-4B11-8D94-F7BB4793A853}" dt="2018-09-29T00:51:51.113" v="27140" actId="20577"/>
          <ac:spMkLst>
            <pc:docMk/>
            <pc:sldMk cId="563538469" sldId="354"/>
            <ac:spMk id="2" creationId="{52B3C2D0-15F8-4411-B47F-C79F6FCF179B}"/>
          </ac:spMkLst>
        </pc:spChg>
        <pc:spChg chg="del">
          <ac:chgData name="jkutzflamenbaum@gmail.com" userId="69fe28af57a86220" providerId="LiveId" clId="{843451E5-2EDE-4B11-8D94-F7BB4793A853}" dt="2018-09-27T21:06:53.275" v="21004" actId="478"/>
          <ac:spMkLst>
            <pc:docMk/>
            <pc:sldMk cId="563538469" sldId="354"/>
            <ac:spMk id="3" creationId="{9F1516FE-5B68-4967-98C7-E892E71227C2}"/>
          </ac:spMkLst>
        </pc:spChg>
        <pc:spChg chg="add mod">
          <ac:chgData name="jkutzflamenbaum@gmail.com" userId="69fe28af57a86220" providerId="LiveId" clId="{843451E5-2EDE-4B11-8D94-F7BB4793A853}" dt="2018-09-29T00:26:06.473" v="26180" actId="14100"/>
          <ac:spMkLst>
            <pc:docMk/>
            <pc:sldMk cId="563538469" sldId="354"/>
            <ac:spMk id="4" creationId="{A69B6FA3-46F4-428E-A9DD-288C7DD05AA1}"/>
          </ac:spMkLst>
        </pc:spChg>
      </pc:sldChg>
      <pc:sldChg chg="modSp add ord">
        <pc:chgData name="jkutzflamenbaum@gmail.com" userId="69fe28af57a86220" providerId="LiveId" clId="{843451E5-2EDE-4B11-8D94-F7BB4793A853}" dt="2018-10-02T13:25:06.019" v="29642" actId="20577"/>
        <pc:sldMkLst>
          <pc:docMk/>
          <pc:sldMk cId="3951539280" sldId="356"/>
        </pc:sldMkLst>
        <pc:spChg chg="mod">
          <ac:chgData name="jkutzflamenbaum@gmail.com" userId="69fe28af57a86220" providerId="LiveId" clId="{843451E5-2EDE-4B11-8D94-F7BB4793A853}" dt="2018-10-02T13:25:06.019" v="29642" actId="20577"/>
          <ac:spMkLst>
            <pc:docMk/>
            <pc:sldMk cId="3951539280" sldId="356"/>
            <ac:spMk id="2" creationId="{145130B7-666C-43BE-A780-7D44C46A6855}"/>
          </ac:spMkLst>
        </pc:spChg>
        <pc:spChg chg="mod">
          <ac:chgData name="jkutzflamenbaum@gmail.com" userId="69fe28af57a86220" providerId="LiveId" clId="{843451E5-2EDE-4B11-8D94-F7BB4793A853}" dt="2018-10-02T13:22:52.086" v="29570" actId="20577"/>
          <ac:spMkLst>
            <pc:docMk/>
            <pc:sldMk cId="3951539280" sldId="356"/>
            <ac:spMk id="3" creationId="{AB7F3169-7353-4E76-AE8B-B2DDD68C722C}"/>
          </ac:spMkLst>
        </pc:spChg>
      </pc:sldChg>
      <pc:sldChg chg="modSp add del">
        <pc:chgData name="jkutzflamenbaum@gmail.com" userId="69fe28af57a86220" providerId="LiveId" clId="{843451E5-2EDE-4B11-8D94-F7BB4793A853}" dt="2018-10-02T13:28:00.625" v="29679" actId="2696"/>
        <pc:sldMkLst>
          <pc:docMk/>
          <pc:sldMk cId="2635472057" sldId="358"/>
        </pc:sldMkLst>
        <pc:spChg chg="mod">
          <ac:chgData name="jkutzflamenbaum@gmail.com" userId="69fe28af57a86220" providerId="LiveId" clId="{843451E5-2EDE-4B11-8D94-F7BB4793A853}" dt="2018-09-29T00:46:20.453" v="27051" actId="20577"/>
          <ac:spMkLst>
            <pc:docMk/>
            <pc:sldMk cId="2635472057" sldId="358"/>
            <ac:spMk id="3" creationId="{AB7F3169-7353-4E76-AE8B-B2DDD68C722C}"/>
          </ac:spMkLst>
        </pc:spChg>
      </pc:sldChg>
      <pc:sldChg chg="modSp add del">
        <pc:chgData name="jkutzflamenbaum@gmail.com" userId="69fe28af57a86220" providerId="LiveId" clId="{843451E5-2EDE-4B11-8D94-F7BB4793A853}" dt="2018-10-02T13:26:47.794" v="29660" actId="2696"/>
        <pc:sldMkLst>
          <pc:docMk/>
          <pc:sldMk cId="2366255775" sldId="360"/>
        </pc:sldMkLst>
        <pc:spChg chg="mod">
          <ac:chgData name="jkutzflamenbaum@gmail.com" userId="69fe28af57a86220" providerId="LiveId" clId="{843451E5-2EDE-4B11-8D94-F7BB4793A853}" dt="2018-09-29T00:44:18.228" v="27017" actId="5793"/>
          <ac:spMkLst>
            <pc:docMk/>
            <pc:sldMk cId="2366255775" sldId="360"/>
            <ac:spMk id="3" creationId="{AB7F3169-7353-4E76-AE8B-B2DDD68C722C}"/>
          </ac:spMkLst>
        </pc:spChg>
      </pc:sldChg>
      <pc:sldChg chg="addSp delSp modSp add">
        <pc:chgData name="jkutzflamenbaum@gmail.com" userId="69fe28af57a86220" providerId="LiveId" clId="{843451E5-2EDE-4B11-8D94-F7BB4793A853}" dt="2018-10-01T01:26:58.869" v="28354" actId="1036"/>
        <pc:sldMkLst>
          <pc:docMk/>
          <pc:sldMk cId="2577007667" sldId="361"/>
        </pc:sldMkLst>
        <pc:spChg chg="mod">
          <ac:chgData name="jkutzflamenbaum@gmail.com" userId="69fe28af57a86220" providerId="LiveId" clId="{843451E5-2EDE-4B11-8D94-F7BB4793A853}" dt="2018-10-01T01:07:02.935" v="27755" actId="1035"/>
          <ac:spMkLst>
            <pc:docMk/>
            <pc:sldMk cId="2577007667" sldId="361"/>
            <ac:spMk id="2" creationId="{64A5226C-48A3-45A6-B32D-46407FE39B5C}"/>
          </ac:spMkLst>
        </pc:spChg>
        <pc:picChg chg="add del mod modCrop">
          <ac:chgData name="jkutzflamenbaum@gmail.com" userId="69fe28af57a86220" providerId="LiveId" clId="{843451E5-2EDE-4B11-8D94-F7BB4793A853}" dt="2018-10-01T01:22:37.260" v="28200" actId="478"/>
          <ac:picMkLst>
            <pc:docMk/>
            <pc:sldMk cId="2577007667" sldId="361"/>
            <ac:picMk id="3" creationId="{A0C0B847-4E36-416D-9DC6-8D0656529B40}"/>
          </ac:picMkLst>
        </pc:picChg>
        <pc:picChg chg="del">
          <ac:chgData name="jkutzflamenbaum@gmail.com" userId="69fe28af57a86220" providerId="LiveId" clId="{843451E5-2EDE-4B11-8D94-F7BB4793A853}" dt="2018-10-01T01:09:04.641" v="27806" actId="478"/>
          <ac:picMkLst>
            <pc:docMk/>
            <pc:sldMk cId="2577007667" sldId="361"/>
            <ac:picMk id="4" creationId="{CF78110E-5515-45C2-9BC4-DA1C6983904B}"/>
          </ac:picMkLst>
        </pc:picChg>
        <pc:picChg chg="add mod ord">
          <ac:chgData name="jkutzflamenbaum@gmail.com" userId="69fe28af57a86220" providerId="LiveId" clId="{843451E5-2EDE-4B11-8D94-F7BB4793A853}" dt="2018-10-01T01:26:58.869" v="28354" actId="1036"/>
          <ac:picMkLst>
            <pc:docMk/>
            <pc:sldMk cId="2577007667" sldId="361"/>
            <ac:picMk id="5" creationId="{29D62E84-3EDA-43B7-9F0E-CE652A616E3B}"/>
          </ac:picMkLst>
        </pc:picChg>
        <pc:picChg chg="add">
          <ac:chgData name="jkutzflamenbaum@gmail.com" userId="69fe28af57a86220" providerId="LiveId" clId="{843451E5-2EDE-4B11-8D94-F7BB4793A853}" dt="2018-10-01T01:23:01.345" v="28203"/>
          <ac:picMkLst>
            <pc:docMk/>
            <pc:sldMk cId="2577007667" sldId="361"/>
            <ac:picMk id="6" creationId="{86592FA3-21BD-4714-A9FD-EF09B2F7EC85}"/>
          </ac:picMkLst>
        </pc:picChg>
      </pc:sldChg>
      <pc:sldChg chg="addSp delSp modSp add">
        <pc:chgData name="jkutzflamenbaum@gmail.com" userId="69fe28af57a86220" providerId="LiveId" clId="{843451E5-2EDE-4B11-8D94-F7BB4793A853}" dt="2018-10-02T13:38:37.668" v="29948" actId="14100"/>
        <pc:sldMkLst>
          <pc:docMk/>
          <pc:sldMk cId="715846330" sldId="362"/>
        </pc:sldMkLst>
        <pc:spChg chg="mod">
          <ac:chgData name="jkutzflamenbaum@gmail.com" userId="69fe28af57a86220" providerId="LiveId" clId="{843451E5-2EDE-4B11-8D94-F7BB4793A853}" dt="2018-10-01T01:13:11.142" v="27838" actId="20577"/>
          <ac:spMkLst>
            <pc:docMk/>
            <pc:sldMk cId="715846330" sldId="362"/>
            <ac:spMk id="2" creationId="{E591109D-4CB6-4F20-95DD-3DC53E2C2E43}"/>
          </ac:spMkLst>
        </pc:spChg>
        <pc:spChg chg="del">
          <ac:chgData name="jkutzflamenbaum@gmail.com" userId="69fe28af57a86220" providerId="LiveId" clId="{843451E5-2EDE-4B11-8D94-F7BB4793A853}" dt="2018-10-02T13:36:46.630" v="29785" actId="931"/>
          <ac:spMkLst>
            <pc:docMk/>
            <pc:sldMk cId="715846330" sldId="362"/>
            <ac:spMk id="3" creationId="{55795DFB-864D-4814-8AF6-CFE4468A3DB3}"/>
          </ac:spMkLst>
        </pc:spChg>
        <pc:spChg chg="add mod">
          <ac:chgData name="jkutzflamenbaum@gmail.com" userId="69fe28af57a86220" providerId="LiveId" clId="{843451E5-2EDE-4B11-8D94-F7BB4793A853}" dt="2018-10-01T01:15:32.681" v="27905" actId="20577"/>
          <ac:spMkLst>
            <pc:docMk/>
            <pc:sldMk cId="715846330" sldId="362"/>
            <ac:spMk id="4" creationId="{C00C0454-AD01-4A09-8F6A-2C49DE2159B2}"/>
          </ac:spMkLst>
        </pc:spChg>
        <pc:spChg chg="add mod">
          <ac:chgData name="jkutzflamenbaum@gmail.com" userId="69fe28af57a86220" providerId="LiveId" clId="{843451E5-2EDE-4B11-8D94-F7BB4793A853}" dt="2018-10-02T13:38:37.668" v="29948" actId="14100"/>
          <ac:spMkLst>
            <pc:docMk/>
            <pc:sldMk cId="715846330" sldId="362"/>
            <ac:spMk id="5" creationId="{11BAB9E9-9C25-4FFC-A03D-7A3338B667AC}"/>
          </ac:spMkLst>
        </pc:spChg>
        <pc:picChg chg="add mod">
          <ac:chgData name="jkutzflamenbaum@gmail.com" userId="69fe28af57a86220" providerId="LiveId" clId="{843451E5-2EDE-4B11-8D94-F7BB4793A853}" dt="2018-10-02T13:36:46.630" v="29785" actId="931"/>
          <ac:picMkLst>
            <pc:docMk/>
            <pc:sldMk cId="715846330" sldId="362"/>
            <ac:picMk id="7" creationId="{C74CC6C5-4478-4394-A2E2-9734504DCAF0}"/>
          </ac:picMkLst>
        </pc:picChg>
        <pc:picChg chg="add mod modCrop">
          <ac:chgData name="jkutzflamenbaum@gmail.com" userId="69fe28af57a86220" providerId="LiveId" clId="{843451E5-2EDE-4B11-8D94-F7BB4793A853}" dt="2018-10-02T13:37:48.242" v="29922" actId="1038"/>
          <ac:picMkLst>
            <pc:docMk/>
            <pc:sldMk cId="715846330" sldId="362"/>
            <ac:picMk id="8" creationId="{DD4C0161-B4A4-4C30-B15A-5F43D577FEB6}"/>
          </ac:picMkLst>
        </pc:picChg>
      </pc:sldChg>
      <pc:sldChg chg="addSp delSp modSp add">
        <pc:chgData name="jkutzflamenbaum@gmail.com" userId="69fe28af57a86220" providerId="LiveId" clId="{843451E5-2EDE-4B11-8D94-F7BB4793A853}" dt="2018-10-02T05:04:52.499" v="28842" actId="1038"/>
        <pc:sldMkLst>
          <pc:docMk/>
          <pc:sldMk cId="3436266370" sldId="363"/>
        </pc:sldMkLst>
        <pc:spChg chg="mod">
          <ac:chgData name="jkutzflamenbaum@gmail.com" userId="69fe28af57a86220" providerId="LiveId" clId="{843451E5-2EDE-4B11-8D94-F7BB4793A853}" dt="2018-10-02T05:03:59.347" v="28806" actId="20577"/>
          <ac:spMkLst>
            <pc:docMk/>
            <pc:sldMk cId="3436266370" sldId="363"/>
            <ac:spMk id="2" creationId="{18ED4718-AE0F-42A1-8BDE-47A25125A6C9}"/>
          </ac:spMkLst>
        </pc:spChg>
        <pc:spChg chg="del">
          <ac:chgData name="jkutzflamenbaum@gmail.com" userId="69fe28af57a86220" providerId="LiveId" clId="{843451E5-2EDE-4B11-8D94-F7BB4793A853}" dt="2018-10-02T05:04:03.052" v="28807" actId="478"/>
          <ac:spMkLst>
            <pc:docMk/>
            <pc:sldMk cId="3436266370" sldId="363"/>
            <ac:spMk id="3" creationId="{C0655D70-6B71-49A6-ABCE-7880603EE6EA}"/>
          </ac:spMkLst>
        </pc:spChg>
        <pc:picChg chg="add mod modCrop">
          <ac:chgData name="jkutzflamenbaum@gmail.com" userId="69fe28af57a86220" providerId="LiveId" clId="{843451E5-2EDE-4B11-8D94-F7BB4793A853}" dt="2018-10-02T05:04:52.499" v="28842" actId="1038"/>
          <ac:picMkLst>
            <pc:docMk/>
            <pc:sldMk cId="3436266370" sldId="363"/>
            <ac:picMk id="4" creationId="{0151EECE-D3D7-40FF-B859-A4B4945A3931}"/>
          </ac:picMkLst>
        </pc:picChg>
      </pc:sldChg>
      <pc:sldChg chg="addSp delSp modSp add modNotesTx">
        <pc:chgData name="jkutzflamenbaum@gmail.com" userId="69fe28af57a86220" providerId="LiveId" clId="{843451E5-2EDE-4B11-8D94-F7BB4793A853}" dt="2018-10-02T14:19:21.671" v="30432" actId="1036"/>
        <pc:sldMkLst>
          <pc:docMk/>
          <pc:sldMk cId="4227027295" sldId="364"/>
        </pc:sldMkLst>
        <pc:spChg chg="mod">
          <ac:chgData name="jkutzflamenbaum@gmail.com" userId="69fe28af57a86220" providerId="LiveId" clId="{843451E5-2EDE-4B11-8D94-F7BB4793A853}" dt="2018-10-02T05:20:38.441" v="28888" actId="20577"/>
          <ac:spMkLst>
            <pc:docMk/>
            <pc:sldMk cId="4227027295" sldId="364"/>
            <ac:spMk id="2" creationId="{1E390F26-203C-45A0-B2F5-3C90C5C34392}"/>
          </ac:spMkLst>
        </pc:spChg>
        <pc:spChg chg="del">
          <ac:chgData name="jkutzflamenbaum@gmail.com" userId="69fe28af57a86220" providerId="LiveId" clId="{843451E5-2EDE-4B11-8D94-F7BB4793A853}" dt="2018-10-02T05:20:16.149" v="28866" actId="478"/>
          <ac:spMkLst>
            <pc:docMk/>
            <pc:sldMk cId="4227027295" sldId="364"/>
            <ac:spMk id="3" creationId="{3D0CA64D-D542-429D-93EC-E5CC2DF07BD9}"/>
          </ac:spMkLst>
        </pc:spChg>
        <pc:spChg chg="del">
          <ac:chgData name="jkutzflamenbaum@gmail.com" userId="69fe28af57a86220" providerId="LiveId" clId="{843451E5-2EDE-4B11-8D94-F7BB4793A853}" dt="2018-10-02T05:20:21.102" v="28867" actId="478"/>
          <ac:spMkLst>
            <pc:docMk/>
            <pc:sldMk cId="4227027295" sldId="364"/>
            <ac:spMk id="4" creationId="{BE0989D5-8342-47C6-92D1-8E37E5668FF7}"/>
          </ac:spMkLst>
        </pc:spChg>
        <pc:spChg chg="add mod">
          <ac:chgData name="jkutzflamenbaum@gmail.com" userId="69fe28af57a86220" providerId="LiveId" clId="{843451E5-2EDE-4B11-8D94-F7BB4793A853}" dt="2018-10-02T14:19:21.671" v="30432" actId="1036"/>
          <ac:spMkLst>
            <pc:docMk/>
            <pc:sldMk cId="4227027295" sldId="364"/>
            <ac:spMk id="6" creationId="{9899260E-B6AA-4D98-93B6-E09CB363B824}"/>
          </ac:spMkLst>
        </pc:spChg>
        <pc:picChg chg="add mod modCrop">
          <ac:chgData name="jkutzflamenbaum@gmail.com" userId="69fe28af57a86220" providerId="LiveId" clId="{843451E5-2EDE-4B11-8D94-F7BB4793A853}" dt="2018-10-02T05:21:22.116" v="28913" actId="1037"/>
          <ac:picMkLst>
            <pc:docMk/>
            <pc:sldMk cId="4227027295" sldId="364"/>
            <ac:picMk id="5" creationId="{B81E96E7-2343-4B0C-BC77-5BC3FCB7B2AD}"/>
          </ac:picMkLst>
        </pc:picChg>
      </pc:sldChg>
      <pc:sldChg chg="modSp add ord">
        <pc:chgData name="jkutzflamenbaum@gmail.com" userId="69fe28af57a86220" providerId="LiveId" clId="{843451E5-2EDE-4B11-8D94-F7BB4793A853}" dt="2018-10-02T13:27:32.338" v="29676" actId="20577"/>
        <pc:sldMkLst>
          <pc:docMk/>
          <pc:sldMk cId="3936967959" sldId="365"/>
        </pc:sldMkLst>
        <pc:spChg chg="mod">
          <ac:chgData name="jkutzflamenbaum@gmail.com" userId="69fe28af57a86220" providerId="LiveId" clId="{843451E5-2EDE-4B11-8D94-F7BB4793A853}" dt="2018-10-02T13:27:32.338" v="29676" actId="20577"/>
          <ac:spMkLst>
            <pc:docMk/>
            <pc:sldMk cId="3936967959" sldId="365"/>
            <ac:spMk id="2" creationId="{145130B7-666C-43BE-A780-7D44C46A6855}"/>
          </ac:spMkLst>
        </pc:spChg>
        <pc:spChg chg="mod">
          <ac:chgData name="jkutzflamenbaum@gmail.com" userId="69fe28af57a86220" providerId="LiveId" clId="{843451E5-2EDE-4B11-8D94-F7BB4793A853}" dt="2018-10-02T13:26:37.926" v="29659" actId="113"/>
          <ac:spMkLst>
            <pc:docMk/>
            <pc:sldMk cId="3936967959" sldId="365"/>
            <ac:spMk id="3" creationId="{AB7F3169-7353-4E76-AE8B-B2DDD68C722C}"/>
          </ac:spMkLst>
        </pc:spChg>
      </pc:sldChg>
      <pc:sldChg chg="modSp add ord">
        <pc:chgData name="jkutzflamenbaum@gmail.com" userId="69fe28af57a86220" providerId="LiveId" clId="{843451E5-2EDE-4B11-8D94-F7BB4793A853}" dt="2018-10-02T13:28:09.505" v="29681" actId="113"/>
        <pc:sldMkLst>
          <pc:docMk/>
          <pc:sldMk cId="2653603529" sldId="366"/>
        </pc:sldMkLst>
        <pc:spChg chg="mod">
          <ac:chgData name="jkutzflamenbaum@gmail.com" userId="69fe28af57a86220" providerId="LiveId" clId="{843451E5-2EDE-4B11-8D94-F7BB4793A853}" dt="2018-10-02T13:28:09.505" v="29681" actId="113"/>
          <ac:spMkLst>
            <pc:docMk/>
            <pc:sldMk cId="2653603529" sldId="366"/>
            <ac:spMk id="3" creationId="{AB7F3169-7353-4E76-AE8B-B2DDD68C722C}"/>
          </ac:spMkLst>
        </pc:spChg>
      </pc:sldChg>
      <pc:sldChg chg="modSp add ord">
        <pc:chgData name="jkutzflamenbaum@gmail.com" userId="69fe28af57a86220" providerId="LiveId" clId="{843451E5-2EDE-4B11-8D94-F7BB4793A853}" dt="2018-10-02T13:29:30.526" v="29685" actId="113"/>
        <pc:sldMkLst>
          <pc:docMk/>
          <pc:sldMk cId="3633337259" sldId="367"/>
        </pc:sldMkLst>
        <pc:spChg chg="mod">
          <ac:chgData name="jkutzflamenbaum@gmail.com" userId="69fe28af57a86220" providerId="LiveId" clId="{843451E5-2EDE-4B11-8D94-F7BB4793A853}" dt="2018-10-02T13:29:30.526" v="29685" actId="113"/>
          <ac:spMkLst>
            <pc:docMk/>
            <pc:sldMk cId="3633337259" sldId="367"/>
            <ac:spMk id="3" creationId="{AB7F3169-7353-4E76-AE8B-B2DDD68C722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18506-87B3-4F1F-A6AB-5912FC10F95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082C2-C62D-4F08-B43C-00A8724AE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9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BENEFITS of ANGULAR: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Better user experience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More organized code, fewer errors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Higher software quality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State of the 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Agility; better able to deliver your customer’s requests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Fun</a:t>
            </a:r>
          </a:p>
          <a:p>
            <a:endParaRPr lang="en-US" dirty="0"/>
          </a:p>
          <a:p>
            <a:r>
              <a:rPr lang="en-US" dirty="0"/>
              <a:t>This talk is about Angular, both AngularJS and the newest version, and why it is such a great platform for building interactive web apps and how to connect it to Adobe ColdFusion.</a:t>
            </a:r>
          </a:p>
          <a:p>
            <a:endParaRPr lang="en-US" dirty="0"/>
          </a:p>
          <a:p>
            <a:r>
              <a:rPr lang="en-US" dirty="0"/>
              <a:t>I’ve been working in software/web development for 23 years, I have worked for tons of different companies including education, start-ups, </a:t>
            </a:r>
            <a:r>
              <a:rPr lang="en-US" dirty="0" err="1"/>
              <a:t>etc</a:t>
            </a:r>
            <a:r>
              <a:rPr lang="en-US" dirty="0"/>
              <a:t>…  I have a MSIS from NYU and I really think Angular is the Bees Knees!  </a:t>
            </a:r>
          </a:p>
          <a:p>
            <a:endParaRPr lang="en-US" dirty="0"/>
          </a:p>
          <a:p>
            <a:r>
              <a:rPr lang="en-US" dirty="0"/>
              <a:t>As I’ll show, moving to a JavaScript based platform for software dev has a lot of benefits.  </a:t>
            </a:r>
          </a:p>
          <a:p>
            <a:r>
              <a:rPr lang="en-US" dirty="0"/>
              <a:t>Chiefly, you are working right within the browser that the user is running. </a:t>
            </a:r>
          </a:p>
          <a:p>
            <a:r>
              <a:rPr lang="en-US" dirty="0"/>
              <a:t>So you are able to control the browser view and actions a lot easier than ever before.  </a:t>
            </a:r>
          </a:p>
          <a:p>
            <a:r>
              <a:rPr lang="en-US" dirty="0"/>
              <a:t>This lets you build more advanced front-end applications that contain lots of data, business logic and interactivity.</a:t>
            </a:r>
          </a:p>
          <a:p>
            <a:endParaRPr lang="en-US" dirty="0"/>
          </a:p>
          <a:p>
            <a:r>
              <a:rPr lang="en-US" dirty="0"/>
              <a:t>The Angular framework gives you high level functionality, conventions and guidance on how to organize your code.  </a:t>
            </a:r>
            <a:br>
              <a:rPr lang="en-US" dirty="0"/>
            </a:br>
            <a:r>
              <a:rPr lang="en-US" dirty="0"/>
              <a:t>This system of organization keeps your code agile, helps to isolate errors and find and eliminate them when they occur.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AA07E-A976-4037-A0AF-6A69BDF960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20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Angular (and many current front-end frameworks) provide a way to organize your code into pieces and glue them together.</a:t>
            </a:r>
          </a:p>
          <a:p>
            <a:endParaRPr lang="en-US" dirty="0"/>
          </a:p>
          <a:p>
            <a:r>
              <a:rPr lang="en-US" dirty="0"/>
              <a:t>Angular was created to “make HTML what it always wanted to be”  -- </a:t>
            </a:r>
            <a:r>
              <a:rPr lang="en-US" dirty="0" err="1"/>
              <a:t>Misko</a:t>
            </a:r>
            <a:r>
              <a:rPr lang="en-US" dirty="0"/>
              <a:t> </a:t>
            </a:r>
            <a:r>
              <a:rPr lang="en-US" dirty="0" err="1"/>
              <a:t>Hevery</a:t>
            </a:r>
            <a:endParaRPr lang="en-US" dirty="0"/>
          </a:p>
          <a:p>
            <a:endParaRPr lang="en-US" dirty="0"/>
          </a:p>
          <a:p>
            <a:r>
              <a:rPr lang="en-US" dirty="0"/>
              <a:t>Web Component W3C standard: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35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11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Components give you a template and a controller for each part of your application.</a:t>
            </a:r>
          </a:p>
          <a:p>
            <a:r>
              <a:rPr lang="en-US" dirty="0"/>
              <a:t>Allow you to control the view and the interactions</a:t>
            </a:r>
          </a:p>
          <a:p>
            <a:endParaRPr lang="en-US" dirty="0"/>
          </a:p>
          <a:p>
            <a:r>
              <a:rPr lang="en-US" dirty="0"/>
              <a:t>Your model is the </a:t>
            </a:r>
            <a:r>
              <a:rPr lang="en-US" dirty="0" err="1"/>
              <a:t>javascript</a:t>
            </a:r>
            <a:r>
              <a:rPr lang="en-US" dirty="0"/>
              <a:t> variables exposed from the Controller.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standard lifecycle hook methods give you control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73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Bindings are used to connect the components within your application.</a:t>
            </a:r>
          </a:p>
          <a:p>
            <a:r>
              <a:rPr lang="en-US" dirty="0"/>
              <a:t>Data down, actions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41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Application is a Tree of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52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81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60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allows for code organization where components that just need to display the cart go in their own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14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 through the </a:t>
            </a:r>
            <a:r>
              <a:rPr lang="en-US" dirty="0" err="1"/>
              <a:t>ShoppingcartCreate.create</a:t>
            </a:r>
            <a:r>
              <a:rPr lang="en-US" dirty="0"/>
              <a:t>() action that is passed up to the List container.</a:t>
            </a:r>
          </a:p>
          <a:p>
            <a:endParaRPr lang="en-US" dirty="0"/>
          </a:p>
          <a:p>
            <a:r>
              <a:rPr lang="en-US" dirty="0"/>
              <a:t>Explain that the black dot is a function on the </a:t>
            </a:r>
            <a:r>
              <a:rPr lang="en-US" dirty="0" err="1"/>
              <a:t>ShoppingcartList</a:t>
            </a:r>
            <a:r>
              <a:rPr lang="en-US" dirty="0"/>
              <a:t> component.</a:t>
            </a:r>
          </a:p>
          <a:p>
            <a:endParaRPr lang="en-US" dirty="0"/>
          </a:p>
          <a:p>
            <a:r>
              <a:rPr lang="en-US" dirty="0"/>
              <a:t>You never have to worry about scope, just find the component’s controller.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22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17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I’ve been working at bumble for the past 10 years.  When I started there was an entire software team, I was hired as the sr. software architect within that team.  Over the past 10 years, most of the tech development has moved to Estee corporate and I am now the only person writing code, and making tech decisions.   What’s more, I work full time for Bb which is housed in NYC but I live in PGH with my family and puppy.  So I’m mostly working remotely.   I inherited lots of legacy stuff and have found </a:t>
            </a:r>
            <a:r>
              <a:rPr lang="en-US" dirty="0" err="1"/>
              <a:t>esp</a:t>
            </a:r>
            <a:r>
              <a:rPr lang="en-US" dirty="0"/>
              <a:t> in the past few years that the site needs to maximize responsiveness as I get requests for changes with varying (but never long enough) time frames.  </a:t>
            </a:r>
          </a:p>
          <a:p>
            <a:endParaRPr lang="en-US" dirty="0"/>
          </a:p>
          <a:p>
            <a:r>
              <a:rPr lang="en-US" dirty="0"/>
              <a:t>ColdFusion has provided a rapid application development framework and Angular really helps to add front-end functionality to the CF backend.</a:t>
            </a:r>
          </a:p>
          <a:p>
            <a:endParaRPr lang="en-US" dirty="0"/>
          </a:p>
          <a:p>
            <a:r>
              <a:rPr lang="en-US" dirty="0"/>
              <a:t>The business is always changing and I need software development tools that help me focus on delivering new functionality without getting stuck in the details and lower layers.</a:t>
            </a:r>
          </a:p>
          <a:p>
            <a:endParaRPr lang="en-US" dirty="0"/>
          </a:p>
          <a:p>
            <a:r>
              <a:rPr lang="en-US" dirty="0"/>
              <a:t>Lots of changes in the ecommerce / retail space.  B2B customers want e-com like functionality, </a:t>
            </a:r>
          </a:p>
          <a:p>
            <a:r>
              <a:rPr lang="en-US" dirty="0"/>
              <a:t>Omnichannel</a:t>
            </a:r>
          </a:p>
          <a:p>
            <a:r>
              <a:rPr lang="en-US" dirty="0"/>
              <a:t>Digital Transformation within the enterprise.</a:t>
            </a:r>
          </a:p>
          <a:p>
            <a:r>
              <a:rPr lang="en-US" dirty="0"/>
              <a:t>Technology apps need to work correctly and intuitively since job functions are getting mixed around.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27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61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binding rules as the </a:t>
            </a:r>
            <a:r>
              <a:rPr lang="en-US" dirty="0" err="1"/>
              <a:t>CartCreate</a:t>
            </a:r>
            <a:r>
              <a:rPr lang="en-US" dirty="0"/>
              <a:t> component, but the </a:t>
            </a:r>
            <a:r>
              <a:rPr lang="en-US" dirty="0" err="1"/>
              <a:t>CartItemEdit</a:t>
            </a:r>
            <a:r>
              <a:rPr lang="en-US" dirty="0"/>
              <a:t> component is used in two different cases.</a:t>
            </a:r>
          </a:p>
          <a:p>
            <a:r>
              <a:rPr lang="en-US" dirty="0"/>
              <a:t>The same component is bound to two different actions.</a:t>
            </a:r>
          </a:p>
          <a:p>
            <a:endParaRPr lang="en-US" dirty="0"/>
          </a:p>
          <a:p>
            <a:r>
              <a:rPr lang="en-US" dirty="0"/>
              <a:t>I really feel like this opens the possibility to build whole apps from elements.</a:t>
            </a:r>
          </a:p>
          <a:p>
            <a:r>
              <a:rPr lang="en-US" dirty="0"/>
              <a:t>It will make the </a:t>
            </a:r>
            <a:r>
              <a:rPr lang="en-US" dirty="0" err="1"/>
              <a:t>ui</a:t>
            </a:r>
            <a:r>
              <a:rPr lang="en-US" dirty="0"/>
              <a:t> consistent</a:t>
            </a:r>
          </a:p>
          <a:p>
            <a:r>
              <a:rPr lang="en-US" dirty="0"/>
              <a:t>Creating your custom elements is like meta-programming! Building blocks (</a:t>
            </a:r>
            <a:r>
              <a:rPr lang="en-US" dirty="0" err="1"/>
              <a:t>legos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Because it gives you view, controller, lifecycle &amp; event listening.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569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me, this is like a &lt;</a:t>
            </a:r>
            <a:r>
              <a:rPr lang="en-US" dirty="0" err="1"/>
              <a:t>cfinclude</a:t>
            </a:r>
            <a:r>
              <a:rPr lang="en-US" dirty="0"/>
              <a:t> &gt; on Steroids!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242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122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each of these, maybe with visual, not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233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Ng-model powers the two-way data binding.</a:t>
            </a:r>
          </a:p>
          <a:p>
            <a:r>
              <a:rPr lang="en-US" dirty="0"/>
              <a:t>As the user changes the value, it is instantly sent back to the JavaScript variable.</a:t>
            </a:r>
          </a:p>
          <a:p>
            <a:r>
              <a:rPr lang="en-US" dirty="0"/>
              <a:t>Which is read in the controller method </a:t>
            </a:r>
            <a:r>
              <a:rPr lang="en-US" dirty="0" err="1"/>
              <a:t>getCartTotal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This can provide instant user feedback.</a:t>
            </a:r>
          </a:p>
          <a:p>
            <a:endParaRPr lang="en-US" dirty="0"/>
          </a:p>
          <a:p>
            <a:r>
              <a:rPr lang="en-US" dirty="0"/>
              <a:t>In the Demo:</a:t>
            </a:r>
          </a:p>
          <a:p>
            <a:r>
              <a:rPr lang="en-US" dirty="0"/>
              <a:t>When adding items to cart.</a:t>
            </a:r>
          </a:p>
          <a:p>
            <a:endParaRPr lang="en-US" dirty="0"/>
          </a:p>
          <a:p>
            <a:r>
              <a:rPr lang="en-US" dirty="0"/>
              <a:t>And when creating a new cart, to ensure the name is 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189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539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279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check this in head first Design Patterns</a:t>
            </a:r>
          </a:p>
          <a:p>
            <a:endParaRPr lang="en-US" dirty="0"/>
          </a:p>
          <a:p>
            <a:r>
              <a:rPr lang="en-US" dirty="0"/>
              <a:t>We see this in our app already with the </a:t>
            </a:r>
            <a:r>
              <a:rPr lang="en-US" dirty="0" err="1"/>
              <a:t>ShoppingcartService</a:t>
            </a:r>
            <a:r>
              <a:rPr lang="en-US" dirty="0"/>
              <a:t> that SC-list depends on, and which depends on $http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471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definition: A Service is something that can be called directly from client code, and it knows how to get it’s own dependencies.</a:t>
            </a:r>
          </a:p>
          <a:p>
            <a:endParaRPr lang="en-US" dirty="0"/>
          </a:p>
          <a:p>
            <a:r>
              <a:rPr lang="en-US" dirty="0"/>
              <a:t>Facilitates service composition.</a:t>
            </a:r>
          </a:p>
          <a:p>
            <a:endParaRPr lang="en-US" dirty="0"/>
          </a:p>
          <a:p>
            <a:r>
              <a:rPr lang="en-US" dirty="0"/>
              <a:t>Supports the scenario down the road when a Promo service needs to know about Users, Products and Carts.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1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B2B Order form, for re-ordering.</a:t>
            </a:r>
          </a:p>
          <a:p>
            <a:r>
              <a:rPr lang="en-US" dirty="0"/>
              <a:t>Customers like the ability to enter multiple products at once.</a:t>
            </a:r>
          </a:p>
          <a:p>
            <a:endParaRPr lang="en-US" dirty="0"/>
          </a:p>
          <a:p>
            <a:r>
              <a:rPr lang="en-US" dirty="0"/>
              <a:t>A few years ago, the business needed to add out-of-stock information and notification.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006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pattern is also part of MVC – you write the controllers but you never call the methods yourself.</a:t>
            </a:r>
          </a:p>
          <a:p>
            <a:endParaRPr lang="en-US" dirty="0"/>
          </a:p>
          <a:p>
            <a:r>
              <a:rPr lang="en-US" dirty="0"/>
              <a:t>This might be a code smell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85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module?</a:t>
            </a:r>
          </a:p>
          <a:p>
            <a:endParaRPr lang="en-US" dirty="0"/>
          </a:p>
          <a:p>
            <a:r>
              <a:rPr lang="en-US" dirty="0"/>
              <a:t>The services include in AngularJS start with a $.</a:t>
            </a:r>
          </a:p>
          <a:p>
            <a:r>
              <a:rPr lang="en-US" dirty="0"/>
              <a:t>$http, $location, $window.</a:t>
            </a:r>
          </a:p>
          <a:p>
            <a:endParaRPr lang="en-US" dirty="0"/>
          </a:p>
          <a:p>
            <a:r>
              <a:rPr lang="en-US" dirty="0"/>
              <a:t>Basically anything outside of the view and controller data should be accessed as a service.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535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 world gets complicated.</a:t>
            </a:r>
          </a:p>
          <a:p>
            <a:endParaRPr lang="en-US" dirty="0"/>
          </a:p>
          <a:p>
            <a:r>
              <a:rPr lang="en-US" dirty="0"/>
              <a:t>DI is there to help.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010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global scope is a good thing</a:t>
            </a:r>
          </a:p>
          <a:p>
            <a:endParaRPr lang="en-US" dirty="0"/>
          </a:p>
          <a:p>
            <a:r>
              <a:rPr lang="en-US" dirty="0"/>
              <a:t>Just need a &lt;script&gt; tag on each file, the order does not matter. Because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modules delay execution.</a:t>
            </a:r>
          </a:p>
          <a:p>
            <a:r>
              <a:rPr lang="en-US" dirty="0"/>
              <a:t>https://docs.angularjs.org/guide/module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276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959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What is a closure?</a:t>
            </a:r>
            <a:br>
              <a:rPr lang="en-US" dirty="0"/>
            </a:br>
            <a:r>
              <a:rPr lang="en-US" dirty="0"/>
              <a:t>A closure is an inner function that has access to the outer (enclosing) function’s variables—scope chain. The closure has three scope chains: it has access to its own scope (variables defined between its curly brackets), it has access to the outer function’s variables, and it has access to the global variables.</a:t>
            </a:r>
            <a:br>
              <a:rPr lang="en-US" dirty="0"/>
            </a:br>
            <a:r>
              <a:rPr lang="en-US" dirty="0"/>
              <a:t>http://javascriptissexy.com/understand-javascript-closures-with-ease/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988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Inside the then(), that is where your code will run.</a:t>
            </a:r>
          </a:p>
          <a:p>
            <a:r>
              <a:rPr lang="en-US" dirty="0"/>
              <a:t>It is a function call that over-writes the ‘this’ keyword, so need to save this elsewhere, convention is to save it in var self;</a:t>
            </a:r>
          </a:p>
          <a:p>
            <a:endParaRPr lang="en-US" dirty="0"/>
          </a:p>
          <a:p>
            <a:r>
              <a:rPr lang="en-US" dirty="0"/>
              <a:t>But you don’t need to include the catch and finally on each call.</a:t>
            </a:r>
          </a:p>
          <a:p>
            <a:r>
              <a:rPr lang="en-US" dirty="0"/>
              <a:t>Just handle failures in a Interceptor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593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30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96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53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B2B Order form, for re-ordering.</a:t>
            </a:r>
          </a:p>
          <a:p>
            <a:r>
              <a:rPr lang="en-US" dirty="0"/>
              <a:t>Customers like the ability to enter multiple products at once.</a:t>
            </a:r>
          </a:p>
          <a:p>
            <a:endParaRPr lang="en-US" dirty="0"/>
          </a:p>
          <a:p>
            <a:r>
              <a:rPr lang="en-US" dirty="0"/>
              <a:t>A few years ago, the business needed to add out-of-stock information and notification.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570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539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553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619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Layers keep the code clean, each layer has its own concerns.</a:t>
            </a:r>
          </a:p>
          <a:p>
            <a:r>
              <a:rPr lang="en-US" dirty="0"/>
              <a:t>DI for the services means that each one can be used in isolation.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if, down the road, I need a new feature like </a:t>
            </a:r>
            <a:r>
              <a:rPr lang="en-US" dirty="0" err="1"/>
              <a:t>CustomerPromotions</a:t>
            </a:r>
            <a:r>
              <a:rPr lang="en-US" dirty="0"/>
              <a:t> that uses Carts, Products and Users, I can create a new service that injects each and build on top.  See file: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/model/services/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CustomerPromotionService.cfc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982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here at 30:00 - 35:00</a:t>
            </a:r>
          </a:p>
          <a:p>
            <a:r>
              <a:rPr lang="en-US" dirty="0"/>
              <a:t>I see AngularJS as good for adding bits to existing sites,</a:t>
            </a:r>
          </a:p>
          <a:p>
            <a:r>
              <a:rPr lang="en-US" dirty="0"/>
              <a:t>Angular v6 good for new full size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469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896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ECMAScript 5 (2009) compared to ES6 ECMAScript 2015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216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144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@Input()</a:t>
            </a:r>
          </a:p>
          <a:p>
            <a:r>
              <a:rPr lang="en-US" dirty="0"/>
              <a:t>@Output() – uses Observable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65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ngIf</a:t>
            </a:r>
            <a:endParaRPr lang="en-US" dirty="0"/>
          </a:p>
          <a:p>
            <a:r>
              <a:rPr lang="en-US" dirty="0"/>
              <a:t>*</a:t>
            </a:r>
            <a:r>
              <a:rPr lang="en-US" dirty="0" err="1"/>
              <a:t>ngFor</a:t>
            </a:r>
            <a:endParaRPr lang="en-US" dirty="0"/>
          </a:p>
          <a:p>
            <a:r>
              <a:rPr lang="en-US" dirty="0"/>
              <a:t>{{ }} is the same</a:t>
            </a:r>
          </a:p>
          <a:p>
            <a:r>
              <a:rPr lang="en-US" dirty="0"/>
              <a:t>| pipes are the same</a:t>
            </a:r>
          </a:p>
          <a:p>
            <a:r>
              <a:rPr lang="en-US" dirty="0"/>
              <a:t>[cart] – data down</a:t>
            </a:r>
          </a:p>
          <a:p>
            <a:r>
              <a:rPr lang="en-US" dirty="0"/>
              <a:t>(</a:t>
            </a:r>
            <a:r>
              <a:rPr lang="en-US" dirty="0" err="1"/>
              <a:t>savedShoppingcartItem</a:t>
            </a:r>
            <a:r>
              <a:rPr lang="en-US" dirty="0"/>
              <a:t>) – is an action 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73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page load,</a:t>
            </a:r>
          </a:p>
          <a:p>
            <a:r>
              <a:rPr lang="en-US" dirty="0"/>
              <a:t>Then augmented with jQuery event handlers.</a:t>
            </a:r>
          </a:p>
          <a:p>
            <a:endParaRPr lang="en-US" dirty="0"/>
          </a:p>
          <a:p>
            <a:r>
              <a:rPr lang="en-US" dirty="0"/>
              <a:t>3 main shortcomings:</a:t>
            </a:r>
          </a:p>
          <a:p>
            <a:pPr marL="228600" indent="-228600">
              <a:buAutoNum type="arabicParenR"/>
            </a:pPr>
            <a:r>
              <a:rPr lang="en-US" dirty="0"/>
              <a:t>Nested callbacks for each new interaction</a:t>
            </a:r>
          </a:p>
          <a:p>
            <a:pPr marL="228600" indent="-228600">
              <a:buAutoNum type="arabicParenR"/>
            </a:pPr>
            <a:r>
              <a:rPr lang="en-US" dirty="0"/>
              <a:t>Hyperlink takes the user away and loses state</a:t>
            </a:r>
          </a:p>
          <a:p>
            <a:pPr marL="228600" indent="-228600">
              <a:buAutoNum type="arabicParenR"/>
            </a:pPr>
            <a:r>
              <a:rPr lang="en-US" dirty="0"/>
              <a:t>Tightly coupled to the view</a:t>
            </a:r>
          </a:p>
          <a:p>
            <a:pPr marL="228600" indent="-228600">
              <a:buAutoNum type="arabicParenR"/>
            </a:pP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End result: hard to imagine adding more features or accommodating new business requests</a:t>
            </a:r>
          </a:p>
          <a:p>
            <a:endParaRPr lang="en-US" dirty="0"/>
          </a:p>
          <a:p>
            <a:r>
              <a:rPr lang="en-US" dirty="0"/>
              <a:t>.CFM files do double duty:</a:t>
            </a:r>
          </a:p>
          <a:p>
            <a:r>
              <a:rPr lang="en-US" dirty="0"/>
              <a:t>Controller/action code that manipulates data</a:t>
            </a:r>
          </a:p>
          <a:p>
            <a:r>
              <a:rPr lang="en-US" dirty="0"/>
              <a:t>PLUS</a:t>
            </a:r>
          </a:p>
          <a:p>
            <a:r>
              <a:rPr lang="en-US" dirty="0"/>
              <a:t>Returning HTML to present to the user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892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how you inject your dependencies.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621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Declare something Injectable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170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Reactive Programming is a big new topic.</a:t>
            </a:r>
          </a:p>
          <a:p>
            <a:r>
              <a:rPr lang="en-US" dirty="0"/>
              <a:t>But re-iterate that they are still designed to be within the Services that you get from DI.</a:t>
            </a:r>
          </a:p>
          <a:p>
            <a:endParaRPr lang="en-US" dirty="0"/>
          </a:p>
          <a:p>
            <a:r>
              <a:rPr lang="en-US" dirty="0"/>
              <a:t>A Promise is an Observable that returns one thing</a:t>
            </a:r>
          </a:p>
          <a:p>
            <a:endParaRPr lang="en-US" dirty="0"/>
          </a:p>
          <a:p>
            <a:r>
              <a:rPr lang="en-US" dirty="0"/>
              <a:t>http://rxmarbles.com/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585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762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safety</a:t>
            </a:r>
            <a:r>
              <a:rPr lang="en-US" baseline="0" dirty="0"/>
              <a:t> and Object mapping for JSON.</a:t>
            </a:r>
          </a:p>
          <a:p>
            <a:r>
              <a:rPr lang="en-US" baseline="0" dirty="0"/>
              <a:t>Opens potential to work with big amounts of JSON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000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forget the map() !!!!!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8075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this incredible or what?</a:t>
            </a:r>
          </a:p>
          <a:p>
            <a:endParaRPr lang="en-US" dirty="0"/>
          </a:p>
          <a:p>
            <a:r>
              <a:rPr lang="en-US" dirty="0"/>
              <a:t>The level of engagement feels like playing a video game!</a:t>
            </a:r>
          </a:p>
          <a:p>
            <a:endParaRPr lang="en-US" dirty="0"/>
          </a:p>
          <a:p>
            <a:r>
              <a:rPr lang="en-US" dirty="0"/>
              <a:t>Is there any other language and IDE that can compare?  Serious question?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5975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878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0967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84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Adopt a browser-centric, front-end application</a:t>
            </a:r>
          </a:p>
          <a:p>
            <a:r>
              <a:rPr lang="en-US" dirty="0"/>
              <a:t>ColdFusion becomes an API engine</a:t>
            </a:r>
          </a:p>
          <a:p>
            <a:endParaRPr lang="en-US" dirty="0"/>
          </a:p>
          <a:p>
            <a:r>
              <a:rPr lang="en-US" dirty="0"/>
              <a:t>Realize that the </a:t>
            </a:r>
            <a:r>
              <a:rPr lang="en-US" dirty="0" err="1"/>
              <a:t>javascript</a:t>
            </a:r>
            <a:r>
              <a:rPr lang="en-US" dirty="0"/>
              <a:t> interactions are application state.</a:t>
            </a:r>
          </a:p>
          <a:p>
            <a:endParaRPr lang="en-US" dirty="0"/>
          </a:p>
          <a:p>
            <a:r>
              <a:rPr lang="en-US" dirty="0"/>
              <a:t>JavaScript – the most popular language</a:t>
            </a:r>
          </a:p>
          <a:p>
            <a:r>
              <a:rPr lang="en-US" dirty="0"/>
              <a:t>https://insights.stackoverflow.com/survey/2018#technology</a:t>
            </a:r>
          </a:p>
          <a:p>
            <a:r>
              <a:rPr lang="en-US" dirty="0"/>
              <a:t>https://octoverse.github.com/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545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4700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9496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3699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899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6424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Angular 6 is more suited to full web apps, not included on a </a:t>
            </a:r>
            <a:r>
              <a:rPr lang="en-US" dirty="0" err="1"/>
              <a:t>cf</a:t>
            </a:r>
            <a:r>
              <a:rPr lang="en-US" dirty="0"/>
              <a:t>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332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4098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5934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0849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4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here by 5:00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1469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94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be here by 10:00, so you see how it worked out for me, the features and advantages.  I think it will work great for you to.  I want to take the time now to walk through a mock case. </a:t>
            </a:r>
          </a:p>
          <a:p>
            <a:endParaRPr lang="en-US" dirty="0"/>
          </a:p>
          <a:p>
            <a:r>
              <a:rPr lang="en-US" dirty="0"/>
              <a:t>Show both sites.</a:t>
            </a:r>
          </a:p>
          <a:p>
            <a:endParaRPr lang="en-US" dirty="0"/>
          </a:p>
          <a:p>
            <a:r>
              <a:rPr lang="en-US" dirty="0"/>
              <a:t>Make sure to create multiple carts.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55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7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445C-11B9-43C4-9984-31FE89BDF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DD4C3-7E2D-428A-AE5B-EF17E8E78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DC70D-638A-435A-8FBC-2A74624B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BC50-41A8-467E-945D-22543582919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76233-F002-4F81-8730-D6E0C420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3D097-E3AB-4068-9816-6A422127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51AA-886C-4985-B4C3-8D21F553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3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14E1D-87C2-4A80-B960-29F47CD2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FA873-9E14-4B67-88B1-F6EEB69C6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5F404-5B42-411A-8F2F-52F63758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BC50-41A8-467E-945D-22543582919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8BA54-5EFC-4115-B561-2FF56B25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6879D-F0F7-4B11-ADE7-D9ABC936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51AA-886C-4985-B4C3-8D21F553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7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E07836-07E0-43BA-A230-2E8FEC9C1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EB19E-12E4-477F-9CDE-2351F692E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AC7E-422E-4559-92A2-D8CC48A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BC50-41A8-467E-945D-22543582919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4D9A3-F738-4E9B-9360-25B2A77A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0287C-1F0D-437B-8756-345EFBC6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51AA-886C-4985-B4C3-8D21F553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9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B433-6C37-4F10-A27C-2865AA30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268CB-DC9D-4C87-96DE-346A211F3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17839-2999-4670-8682-8F349F01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BC50-41A8-467E-945D-22543582919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8C326-1100-4F63-9ED6-64FB223F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E67EC-E7E8-45F0-B5A5-62352790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51AA-886C-4985-B4C3-8D21F553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3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2974-92F3-407A-92C1-C1188674B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0EE36-80FC-4FF6-A0AA-D8CEFF5C7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A7411-371E-4873-B954-002B632C1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BC50-41A8-467E-945D-22543582919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42E9A-B324-4481-8F23-C23A261C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7565A-8BE8-41DD-B54B-8A75FCC6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51AA-886C-4985-B4C3-8D21F553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8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A6F9-EE08-42C0-BA4F-60C32357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04C0A-1449-4949-A90B-FCA57B0A1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EA197-2D2C-4DE9-A462-6FBE95C38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D76F5-0AC5-42DA-BD41-F3D5B2F68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BC50-41A8-467E-945D-22543582919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17E34-8B9E-48B6-91D5-6065EB42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2E3C8-CC66-4627-88E9-7C6EBAEF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51AA-886C-4985-B4C3-8D21F553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0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9216-1102-4A23-AAC1-146EEB797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5DEB0-0CE6-4CEB-8531-42356B5A5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4F167-C919-4A78-9E4D-8DB140B91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D2222-7706-4518-BDAF-B4E4C4C34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4B60B-F4D5-444F-8959-2417B9C5E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ADCE56-B5BD-4D1A-94DB-69CE59A8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BC50-41A8-467E-945D-22543582919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ADA8D-1640-49C4-937F-D8EC0EEE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19F60-EDAA-4ED3-AF84-4BC8C79E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51AA-886C-4985-B4C3-8D21F553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5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BA68-0A6B-4D35-A408-7858FD853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98BA1-5B8E-473D-9C29-6C7661A6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BC50-41A8-467E-945D-22543582919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927EA-71BE-4EE0-A46D-01AE75C3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FBDB5-FF22-42DE-B889-10C00E83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51AA-886C-4985-B4C3-8D21F553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0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D87940-8633-4F71-811B-BE6483BD9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BC50-41A8-467E-945D-22543582919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372C4-FC17-422A-ABB1-5ED59D8E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846B0-556D-48DD-BA66-98AEFE16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51AA-886C-4985-B4C3-8D21F553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6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7A0B-48F6-40FE-83B7-0F40754A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5F802-5B52-48D7-A346-F965F750A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CE068-B1AA-4861-84EE-28C865AD2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4A5D6-CE43-4FDE-925A-D44E7A52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BC50-41A8-467E-945D-22543582919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1D2E5-750D-4AC5-8F3F-00C1DC34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232B0-E945-4A7B-8670-0EB3A87C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51AA-886C-4985-B4C3-8D21F553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4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7FE13-FDC0-481E-9FF8-08AFF57BB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606EDA-ED5D-4DFF-8806-58145E115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38359-BFA4-4CFE-83AE-34932A3F6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24DE9-ED33-49BF-A313-4695708C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BC50-41A8-467E-945D-22543582919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D2F8B-7E7A-4EFD-9D78-A77BF69D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AF70B-DD22-4CA7-B10F-F714F14C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51AA-886C-4985-B4C3-8D21F553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1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05E74F-1C02-4B0C-8D58-72FF685AC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6166A-B59A-4BCE-A000-C0491A77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32F22-4415-400A-9054-0553E8298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EBC50-41A8-467E-945D-22543582919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935D1-1123-434D-B1EA-DEAF4EEC8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C1FF6-7487-42E6-8663-40D7A2DD9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851AA-886C-4985-B4C3-8D21F553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7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rebox.ortusbooks.com/getting-started/overview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98980"/>
            <a:ext cx="9144000" cy="1434406"/>
          </a:xfrm>
        </p:spPr>
        <p:txBody>
          <a:bodyPr/>
          <a:lstStyle/>
          <a:p>
            <a:r>
              <a:rPr lang="en-US" dirty="0"/>
              <a:t>Angular for CF Developers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9384" y="2565419"/>
            <a:ext cx="9479715" cy="143440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Josh </a:t>
            </a:r>
            <a:r>
              <a:rPr lang="en-US" b="1" dirty="0" err="1"/>
              <a:t>Kutz-Flamenbaum</a:t>
            </a:r>
            <a:endParaRPr lang="en-US" b="1" dirty="0"/>
          </a:p>
          <a:p>
            <a:br>
              <a:rPr lang="en-US" dirty="0"/>
            </a:br>
            <a:r>
              <a:rPr lang="en-US" sz="2000" dirty="0"/>
              <a:t>M.S. Information Systems</a:t>
            </a:r>
            <a:br>
              <a:rPr lang="en-US" sz="2000" dirty="0"/>
            </a:br>
            <a:r>
              <a:rPr lang="en-US" sz="2000" dirty="0"/>
              <a:t>Bumble and Bumble.  Senior Software Architect</a:t>
            </a:r>
            <a:br>
              <a:rPr lang="en-US" sz="2000" dirty="0"/>
            </a:br>
            <a:r>
              <a:rPr lang="en-US" sz="2000" dirty="0"/>
              <a:t>jkutzflamenbaum@gmail.com / @</a:t>
            </a:r>
            <a:r>
              <a:rPr lang="en-US" sz="2000" dirty="0" err="1"/>
              <a:t>jkutzfla</a:t>
            </a:r>
            <a:br>
              <a:rPr lang="en-US" sz="2000" dirty="0"/>
            </a:br>
            <a:r>
              <a:rPr lang="en-US" sz="2000" dirty="0"/>
              <a:t>https://github.com/jkutzfla/cf2018demo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F44F939-3A62-4ED3-A1B5-72D7BE3B8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4363" y="4455079"/>
            <a:ext cx="2381250" cy="2381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50B7F8-5F97-4F9A-889A-7329459F64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288" y="4709235"/>
            <a:ext cx="1978702" cy="19787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8FA921-354C-47A9-9ECD-AABC7F3CB954}"/>
              </a:ext>
            </a:extLst>
          </p:cNvPr>
          <p:cNvSpPr txBox="1"/>
          <p:nvPr/>
        </p:nvSpPr>
        <p:spPr>
          <a:xfrm>
            <a:off x="5591331" y="4631964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+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BDD4A-08C8-432E-BCD8-4B2BB8B49EF4}"/>
              </a:ext>
            </a:extLst>
          </p:cNvPr>
          <p:cNvSpPr txBox="1"/>
          <p:nvPr/>
        </p:nvSpPr>
        <p:spPr>
          <a:xfrm>
            <a:off x="3217611" y="4078474"/>
            <a:ext cx="6205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Adobe ColdFusion Summit 2018</a:t>
            </a:r>
          </a:p>
        </p:txBody>
      </p:sp>
    </p:spTree>
    <p:extLst>
      <p:ext uri="{BB962C8B-B14F-4D97-AF65-F5344CB8AC3E}">
        <p14:creationId xmlns:p14="http://schemas.microsoft.com/office/powerpoint/2010/main" val="178721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AFF4-B4E4-43E2-8366-36B428CA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Web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BBA96-8E08-4A32-BAA1-2BDF08121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4996"/>
          </a:xfrm>
        </p:spPr>
        <p:txBody>
          <a:bodyPr/>
          <a:lstStyle/>
          <a:p>
            <a:r>
              <a:rPr lang="en-US" dirty="0"/>
              <a:t>A new* way to assemble a web application from discrete pieces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812A3C-E8F7-4D73-A474-D78A6DD926B0}"/>
              </a:ext>
            </a:extLst>
          </p:cNvPr>
          <p:cNvSpPr txBox="1"/>
          <p:nvPr/>
        </p:nvSpPr>
        <p:spPr>
          <a:xfrm>
            <a:off x="972014" y="3053764"/>
            <a:ext cx="9220200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my-component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my-parameter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"Josh"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my-component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8317B-B5E3-47CE-8DB6-926589029ED4}"/>
              </a:ext>
            </a:extLst>
          </p:cNvPr>
          <p:cNvSpPr txBox="1"/>
          <p:nvPr/>
        </p:nvSpPr>
        <p:spPr>
          <a:xfrm>
            <a:off x="747132" y="5876693"/>
            <a:ext cx="808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AngularJS 1.5.0 released February 2016</a:t>
            </a:r>
            <a:br>
              <a:rPr lang="en-US" dirty="0"/>
            </a:br>
            <a:r>
              <a:rPr lang="en-US" dirty="0"/>
              <a:t>W3C standard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6761A-7EEE-4A36-A732-088C569D0D18}"/>
              </a:ext>
            </a:extLst>
          </p:cNvPr>
          <p:cNvSpPr txBox="1"/>
          <p:nvPr/>
        </p:nvSpPr>
        <p:spPr>
          <a:xfrm>
            <a:off x="838200" y="5169408"/>
            <a:ext cx="881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Angular was created to “make HTML what it always wanted to be”  -- </a:t>
            </a:r>
            <a:r>
              <a:rPr lang="en-US" dirty="0" err="1"/>
              <a:t>Misko</a:t>
            </a:r>
            <a:r>
              <a:rPr lang="en-US" dirty="0"/>
              <a:t> </a:t>
            </a:r>
            <a:r>
              <a:rPr lang="en-US" dirty="0" err="1"/>
              <a:t>Hevery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14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39B13-193A-42D7-8A91-41866213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 Template 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B893D-4038-4290-A665-73187EB1EACA}"/>
              </a:ext>
            </a:extLst>
          </p:cNvPr>
          <p:cNvSpPr txBox="1"/>
          <p:nvPr/>
        </p:nvSpPr>
        <p:spPr>
          <a:xfrm>
            <a:off x="992459" y="2147883"/>
            <a:ext cx="10013795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&lt;!-- Angular.js Template Language: --&gt;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ng-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"$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ctrl.showContentFlag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= false"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ng-click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"$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ctrl.showContentFlag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= ! $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ctrl.showContentFlag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Click to toggle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ng-if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"$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ctrl.showContentFlag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Content appears when true.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564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AA45-6801-4C4D-98BC-B9F39B6B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 Controller Syntax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14A93E-CD60-4F1D-8402-1BF8DDCAE89C}"/>
              </a:ext>
            </a:extLst>
          </p:cNvPr>
          <p:cNvSpPr txBox="1"/>
          <p:nvPr/>
        </p:nvSpPr>
        <p:spPr>
          <a:xfrm>
            <a:off x="7408125" y="4192859"/>
            <a:ext cx="41594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Lifecycle hooks:</a:t>
            </a:r>
          </a:p>
          <a:p>
            <a:r>
              <a:rPr lang="en-US" b="1" dirty="0"/>
              <a:t>$</a:t>
            </a:r>
            <a:r>
              <a:rPr lang="en-US" b="1" dirty="0" err="1"/>
              <a:t>onInit</a:t>
            </a:r>
            <a:r>
              <a:rPr lang="en-US" b="1" dirty="0"/>
              <a:t>()</a:t>
            </a:r>
          </a:p>
          <a:p>
            <a:r>
              <a:rPr lang="en-US" b="1" dirty="0"/>
              <a:t>$</a:t>
            </a:r>
            <a:r>
              <a:rPr lang="en-US" b="1" dirty="0" err="1"/>
              <a:t>onChanges</a:t>
            </a:r>
            <a:r>
              <a:rPr lang="en-US" b="1" dirty="0"/>
              <a:t>(</a:t>
            </a:r>
            <a:r>
              <a:rPr lang="en-US" b="1" dirty="0" err="1"/>
              <a:t>changeObj</a:t>
            </a:r>
            <a:r>
              <a:rPr lang="en-US" b="1" dirty="0"/>
              <a:t>)</a:t>
            </a:r>
          </a:p>
          <a:p>
            <a:r>
              <a:rPr lang="en-US" dirty="0"/>
              <a:t>$</a:t>
            </a:r>
            <a:r>
              <a:rPr lang="en-US" dirty="0" err="1"/>
              <a:t>doCheck</a:t>
            </a:r>
            <a:r>
              <a:rPr lang="en-US" dirty="0"/>
              <a:t>()</a:t>
            </a:r>
          </a:p>
          <a:p>
            <a:r>
              <a:rPr lang="en-US" b="1" dirty="0"/>
              <a:t>$</a:t>
            </a:r>
            <a:r>
              <a:rPr lang="en-US" b="1" dirty="0" err="1"/>
              <a:t>onDestroy</a:t>
            </a:r>
            <a:r>
              <a:rPr lang="en-US" b="1" dirty="0"/>
              <a:t>()</a:t>
            </a:r>
          </a:p>
          <a:p>
            <a:r>
              <a:rPr lang="en-US" dirty="0"/>
              <a:t>$</a:t>
            </a:r>
            <a:r>
              <a:rPr lang="en-US" dirty="0" err="1"/>
              <a:t>postLink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565DB-AC6F-4215-9D16-04CA09552D2A}"/>
              </a:ext>
            </a:extLst>
          </p:cNvPr>
          <p:cNvSpPr txBox="1"/>
          <p:nvPr/>
        </p:nvSpPr>
        <p:spPr>
          <a:xfrm>
            <a:off x="624470" y="1489968"/>
            <a:ext cx="6512312" cy="341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my-component.component.js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add this to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angular.module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('app')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myComponent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...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controller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showContentFlag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Model'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'Data'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'Here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087074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2B20-BC34-4180-8786-A05279B17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 Bindings 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DFD59-2A8E-49EE-AF0C-149D9D12120D}"/>
              </a:ext>
            </a:extLst>
          </p:cNvPr>
          <p:cNvSpPr txBox="1"/>
          <p:nvPr/>
        </p:nvSpPr>
        <p:spPr>
          <a:xfrm>
            <a:off x="2275841" y="1615440"/>
            <a:ext cx="5405120" cy="3046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bindings: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variableIn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'&lt;'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twoWayData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'='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actionOut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'&amp;'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stringIn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'@'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872054-192B-40A1-BFA1-F5CE592CE51F}"/>
              </a:ext>
            </a:extLst>
          </p:cNvPr>
          <p:cNvSpPr txBox="1"/>
          <p:nvPr/>
        </p:nvSpPr>
        <p:spPr>
          <a:xfrm>
            <a:off x="1292352" y="5803392"/>
            <a:ext cx="755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will be used to connect the components within your application.</a:t>
            </a:r>
            <a:br>
              <a:rPr lang="en-US" dirty="0"/>
            </a:br>
            <a:r>
              <a:rPr lang="en-US" dirty="0"/>
              <a:t>Send data “down”, receive actions “up”.</a:t>
            </a:r>
          </a:p>
        </p:txBody>
      </p:sp>
    </p:spTree>
    <p:extLst>
      <p:ext uri="{BB962C8B-B14F-4D97-AF65-F5344CB8AC3E}">
        <p14:creationId xmlns:p14="http://schemas.microsoft.com/office/powerpoint/2010/main" val="4180362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8509-FA84-4EE2-BE71-234FE9B4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31A761-57F6-41FA-9503-3A73E680B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0661" t="15727" r="26761" b="4720"/>
          <a:stretch/>
        </p:blipFill>
        <p:spPr>
          <a:xfrm>
            <a:off x="2519266" y="1492898"/>
            <a:ext cx="4861248" cy="51091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27F14F-DC07-402A-AEC6-D4620C7AB097}"/>
              </a:ext>
            </a:extLst>
          </p:cNvPr>
          <p:cNvSpPr txBox="1"/>
          <p:nvPr/>
        </p:nvSpPr>
        <p:spPr>
          <a:xfrm>
            <a:off x="7939669" y="1810139"/>
            <a:ext cx="34141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Think of the application as a Tree of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Smart container pass data “down” to dumb presentation/view components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Events/Actions are passed “up” to the container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Container manages state and service calls</a:t>
            </a:r>
            <a:br>
              <a:rPr lang="en-US" dirty="0"/>
            </a:b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Benefits are:</a:t>
            </a:r>
            <a:br>
              <a:rPr lang="en-US" dirty="0"/>
            </a:br>
            <a:r>
              <a:rPr lang="en-US" dirty="0"/>
              <a:t>* Better code organization</a:t>
            </a:r>
            <a:br>
              <a:rPr lang="en-US" dirty="0"/>
            </a:br>
            <a:r>
              <a:rPr lang="en-US" dirty="0"/>
              <a:t>* Reuse </a:t>
            </a:r>
            <a:br>
              <a:rPr lang="en-US" dirty="0"/>
            </a:br>
            <a:r>
              <a:rPr lang="en-US" dirty="0"/>
              <a:t>* Explicit lifecycle hooks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81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1820-4E2B-4614-89AF-5D4978EFE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ShoppingcartListComponent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9A2A13-E1E2-4D0B-AD28-D4608B6D6272}"/>
              </a:ext>
            </a:extLst>
          </p:cNvPr>
          <p:cNvSpPr txBox="1"/>
          <p:nvPr/>
        </p:nvSpPr>
        <p:spPr>
          <a:xfrm>
            <a:off x="542325" y="4823953"/>
            <a:ext cx="11142220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&lt;!-- index.html --&gt;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&lt;!-- include angular.min.js, app.js here --&gt;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"…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path_to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/shoppingcart-list.component.js"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ng-app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-list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Loading...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-list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5260A-1F4A-433B-9F78-B68F3F868F3E}"/>
              </a:ext>
            </a:extLst>
          </p:cNvPr>
          <p:cNvSpPr txBox="1"/>
          <p:nvPr/>
        </p:nvSpPr>
        <p:spPr>
          <a:xfrm>
            <a:off x="1263955" y="1419621"/>
            <a:ext cx="9723862" cy="313932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shoppingcart-list.component.js</a:t>
            </a:r>
            <a:b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The App container</a:t>
            </a:r>
            <a:endParaRPr lang="en-US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angular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shoppingcartList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bindings: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{},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templateUrl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'containers/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-list/shoppingcart-list.html’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controller: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'Product'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Product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//functionality goes here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}]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93699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F2B5-AF41-4F8A-A317-11606EDE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ShoppingcartList</a:t>
            </a:r>
            <a:r>
              <a:rPr lang="en-US" dirty="0"/>
              <a:t> Component - </a:t>
            </a:r>
            <a:r>
              <a:rPr lang="en-US" dirty="0" err="1"/>
              <a:t>onInit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D7512-E9A9-4CE0-AC97-ADD32ECB9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onInit</a:t>
            </a:r>
            <a:r>
              <a:rPr lang="en-US" dirty="0"/>
              <a:t>() – explicit lifecycle method on the controller</a:t>
            </a:r>
          </a:p>
          <a:p>
            <a:r>
              <a:rPr lang="en-US" dirty="0"/>
              <a:t>Get data from a service and store 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C06E8D-301B-499D-BB43-697822C36858}"/>
              </a:ext>
            </a:extLst>
          </p:cNvPr>
          <p:cNvSpPr txBox="1"/>
          <p:nvPr/>
        </p:nvSpPr>
        <p:spPr>
          <a:xfrm>
            <a:off x="1801368" y="2821262"/>
            <a:ext cx="8473068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inside shoppingcart-list.component.js controller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this.cartlist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is a variable on the controller.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In the template it will be accessible as $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ctrl.cartlist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[];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isLoading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was injected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isLoading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});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735938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C9D0-5FF1-48D1-8FB4-0D303734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ShoppingcartList</a:t>
            </a:r>
            <a:r>
              <a:rPr lang="en-US" dirty="0"/>
              <a:t> Passes Data Down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98D3F8-D49E-40FF-A9B2-B06553209B30}"/>
              </a:ext>
            </a:extLst>
          </p:cNvPr>
          <p:cNvSpPr txBox="1"/>
          <p:nvPr/>
        </p:nvSpPr>
        <p:spPr>
          <a:xfrm>
            <a:off x="1452458" y="3620773"/>
            <a:ext cx="9697624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shoppingcart-display.component.js</a:t>
            </a:r>
            <a:b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angular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shoppingcartDisplay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bindings: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cart: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'&lt;'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//input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templateUrl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'components/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-display/shoppingcart-display.html'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controller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4EDAA-D6BB-44BF-B2E6-5B596A8BB3AA}"/>
              </a:ext>
            </a:extLst>
          </p:cNvPr>
          <p:cNvSpPr txBox="1"/>
          <p:nvPr/>
        </p:nvSpPr>
        <p:spPr>
          <a:xfrm>
            <a:off x="699796" y="1477331"/>
            <a:ext cx="110754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&lt;!-- File: shoppingcart-list.html 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-list loops the carts and passes each to the display component: --&gt;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ng-repeat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 in $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ctrl.cartlist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"display: block;"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 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-display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-display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3A5141-72E1-4F04-879B-94CA66080D88}"/>
              </a:ext>
            </a:extLst>
          </p:cNvPr>
          <p:cNvSpPr txBox="1"/>
          <p:nvPr/>
        </p:nvSpPr>
        <p:spPr>
          <a:xfrm>
            <a:off x="2025483" y="6119646"/>
            <a:ext cx="806949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&lt;!– File: shoppingcart-display.html --&gt;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Id: {{$ctrl.cart.id}} - name: {{$ctrl.cart.name}}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461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D06A-7586-4640-92ED-63596C12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down, Actions 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24CF84-0860-448F-81D9-629773AB57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21" t="25117" r="32724" b="8110"/>
          <a:stretch/>
        </p:blipFill>
        <p:spPr>
          <a:xfrm>
            <a:off x="1136660" y="1405054"/>
            <a:ext cx="8213497" cy="54529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2E135F-85F6-4B3F-8C41-63C97380D675}"/>
              </a:ext>
            </a:extLst>
          </p:cNvPr>
          <p:cNvSpPr txBox="1"/>
          <p:nvPr/>
        </p:nvSpPr>
        <p:spPr>
          <a:xfrm>
            <a:off x="9350157" y="3429000"/>
            <a:ext cx="2634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ShoppingcartCreate</a:t>
            </a:r>
            <a:endParaRPr lang="en-US" dirty="0"/>
          </a:p>
          <a:p>
            <a:r>
              <a:rPr lang="en-US" dirty="0"/>
              <a:t>create() action </a:t>
            </a:r>
          </a:p>
          <a:p>
            <a:r>
              <a:rPr lang="en-US" dirty="0"/>
              <a:t>is passed “up” to the </a:t>
            </a:r>
            <a:r>
              <a:rPr lang="en-US" dirty="0" err="1"/>
              <a:t>ShoppingcartList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165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F770-15C7-45D2-AD1D-44414BCC9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ShoppingcartCreate</a:t>
            </a:r>
            <a:r>
              <a:rPr lang="en-US" dirty="0"/>
              <a:t> passes </a:t>
            </a:r>
            <a:br>
              <a:rPr lang="en-US" dirty="0"/>
            </a:br>
            <a:r>
              <a:rPr lang="en-US" dirty="0"/>
              <a:t>the ‘</a:t>
            </a:r>
            <a:r>
              <a:rPr lang="en-US" dirty="0" err="1"/>
              <a:t>onCreate</a:t>
            </a:r>
            <a:r>
              <a:rPr lang="en-US" dirty="0"/>
              <a:t>’ Action 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2ABF57-FB4C-467A-A726-3959D36B2FEE}"/>
              </a:ext>
            </a:extLst>
          </p:cNvPr>
          <p:cNvSpPr txBox="1"/>
          <p:nvPr/>
        </p:nvSpPr>
        <p:spPr>
          <a:xfrm>
            <a:off x="838200" y="1678481"/>
            <a:ext cx="10290717" cy="42473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shoppingcart-create.component.js binding to pass an event up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angular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shoppingcartCreate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bindings: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onCreate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'&amp;'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when the create button is clicked: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'create() in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-create'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isLoading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onCreate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isLoading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});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50859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4718-AE0F-42A1-8BDE-47A25125A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Bumble Technology Landscape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1EECE-D3D7-40FF-B859-A4B4945A39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00" t="11912" r="4600" b="5324"/>
          <a:stretch/>
        </p:blipFill>
        <p:spPr>
          <a:xfrm>
            <a:off x="1424323" y="1297142"/>
            <a:ext cx="9316829" cy="556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66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0454-64B8-4EC9-987C-A77D92DE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onCreate</a:t>
            </a:r>
            <a:r>
              <a:rPr lang="en-US" dirty="0"/>
              <a:t> Event is bound by the  </a:t>
            </a:r>
            <a:br>
              <a:rPr lang="en-US" dirty="0"/>
            </a:br>
            <a:r>
              <a:rPr lang="en-US" dirty="0" err="1"/>
              <a:t>ShoppingcartList</a:t>
            </a:r>
            <a:r>
              <a:rPr lang="en-US" dirty="0"/>
              <a:t>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03FFD-E0B4-4073-BF0A-736C2BB06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9EC4B-A3AF-4F09-8F7B-ABB5C72DEA31}"/>
              </a:ext>
            </a:extLst>
          </p:cNvPr>
          <p:cNvSpPr txBox="1"/>
          <p:nvPr/>
        </p:nvSpPr>
        <p:spPr>
          <a:xfrm>
            <a:off x="838200" y="1856686"/>
            <a:ext cx="9465527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Back in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shoppingcart-list.component</a:t>
            </a:r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we have bound to this method: 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&lt;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-create on-create="$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ctrl.createCart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(name)"&gt;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'in create, name='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isLoading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isLoading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});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037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F352-74AD-4A67-A3E2-7E30AA2A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Reuse Achieved!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DC8D-6E2A-4816-8FFA-5B8FF6418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340" y="1424187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cartitem</a:t>
            </a:r>
            <a:r>
              <a:rPr lang="en-US" dirty="0"/>
              <a:t>-edit component </a:t>
            </a:r>
            <a:br>
              <a:rPr lang="en-US" dirty="0"/>
            </a:br>
            <a:r>
              <a:rPr lang="en-US" dirty="0"/>
              <a:t>is used twice:</a:t>
            </a:r>
          </a:p>
          <a:p>
            <a:pPr lvl="1"/>
            <a:r>
              <a:rPr lang="en-US" dirty="0"/>
              <a:t>add a new item</a:t>
            </a:r>
          </a:p>
          <a:p>
            <a:pPr lvl="1"/>
            <a:r>
              <a:rPr lang="en-US" dirty="0"/>
              <a:t>edit existing item</a:t>
            </a:r>
          </a:p>
          <a:p>
            <a:pPr lvl="1"/>
            <a:endParaRPr lang="en-US" dirty="0"/>
          </a:p>
          <a:p>
            <a:r>
              <a:rPr lang="en-US" dirty="0"/>
              <a:t>The same component</a:t>
            </a:r>
            <a:br>
              <a:rPr lang="en-US" dirty="0"/>
            </a:br>
            <a:r>
              <a:rPr lang="en-US" dirty="0"/>
              <a:t>is bound to two different</a:t>
            </a:r>
            <a:br>
              <a:rPr lang="en-US" dirty="0"/>
            </a:br>
            <a:r>
              <a:rPr lang="en-US" dirty="0"/>
              <a:t>container methods</a:t>
            </a:r>
          </a:p>
          <a:p>
            <a:pPr lvl="1"/>
            <a:endParaRPr lang="en-US" dirty="0"/>
          </a:p>
          <a:p>
            <a:r>
              <a:rPr lang="en-US" sz="2400" dirty="0"/>
              <a:t>Benefit: </a:t>
            </a:r>
            <a:br>
              <a:rPr lang="en-US" sz="2400" dirty="0"/>
            </a:br>
            <a:r>
              <a:rPr lang="en-US" sz="2400" dirty="0"/>
              <a:t>the </a:t>
            </a:r>
            <a:r>
              <a:rPr lang="en-US" sz="2400" dirty="0" err="1"/>
              <a:t>populateProduct</a:t>
            </a:r>
            <a:r>
              <a:rPr lang="en-US" sz="2400" dirty="0"/>
              <a:t>()</a:t>
            </a:r>
            <a:br>
              <a:rPr lang="en-US" sz="2400" dirty="0"/>
            </a:br>
            <a:r>
              <a:rPr lang="en-US" sz="2400" dirty="0"/>
              <a:t>and </a:t>
            </a:r>
            <a:r>
              <a:rPr lang="en-US" sz="2400" dirty="0" err="1"/>
              <a:t>cartWorkingTotal</a:t>
            </a:r>
            <a:r>
              <a:rPr lang="en-US" sz="2400" dirty="0"/>
              <a:t>()</a:t>
            </a:r>
            <a:br>
              <a:rPr lang="en-US" sz="2400" dirty="0"/>
            </a:br>
            <a:r>
              <a:rPr lang="en-US" sz="2400" dirty="0"/>
              <a:t>logic</a:t>
            </a:r>
            <a:br>
              <a:rPr lang="en-US" sz="2400" dirty="0"/>
            </a:br>
            <a:r>
              <a:rPr lang="en-US" sz="2400" dirty="0"/>
              <a:t>inside </a:t>
            </a:r>
            <a:r>
              <a:rPr lang="en-US" sz="2400" dirty="0" err="1"/>
              <a:t>cartitem</a:t>
            </a:r>
            <a:r>
              <a:rPr lang="en-US" sz="2400" dirty="0"/>
              <a:t>-edit </a:t>
            </a:r>
            <a:br>
              <a:rPr lang="en-US" sz="2400" dirty="0"/>
            </a:br>
            <a:r>
              <a:rPr lang="en-US" sz="2400" dirty="0"/>
              <a:t>is not duplicated.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B7E43-1E3D-4848-9322-A1BA31C75A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11" t="15816" r="37165" b="16156"/>
          <a:stretch/>
        </p:blipFill>
        <p:spPr>
          <a:xfrm>
            <a:off x="4427029" y="1271236"/>
            <a:ext cx="7705492" cy="573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87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954D-D410-482A-8BD1-B8116677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Web Components &amp; ColdFusion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BAB98-958E-40B9-A207-40704AA06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call them within a .cfm</a:t>
            </a:r>
          </a:p>
          <a:p>
            <a:r>
              <a:rPr lang="en-US" dirty="0"/>
              <a:t>4 steps:</a:t>
            </a:r>
          </a:p>
          <a:p>
            <a:pPr lvl="1"/>
            <a:r>
              <a:rPr lang="en-US" dirty="0"/>
              <a:t>Include angular</a:t>
            </a:r>
          </a:p>
          <a:p>
            <a:pPr lvl="1"/>
            <a:r>
              <a:rPr lang="en-US" dirty="0"/>
              <a:t>Include your </a:t>
            </a:r>
            <a:r>
              <a:rPr lang="en-US" dirty="0" err="1"/>
              <a:t>javascript</a:t>
            </a:r>
            <a:r>
              <a:rPr lang="en-US" dirty="0"/>
              <a:t> source code</a:t>
            </a:r>
          </a:p>
          <a:p>
            <a:pPr lvl="1"/>
            <a:r>
              <a:rPr lang="en-US" dirty="0"/>
              <a:t>Set the ng-app (must match your </a:t>
            </a:r>
            <a:r>
              <a:rPr lang="en-US" dirty="0" err="1"/>
              <a:t>angular.module</a:t>
            </a:r>
            <a:r>
              <a:rPr lang="en-US" dirty="0"/>
              <a:t> name)</a:t>
            </a:r>
          </a:p>
          <a:p>
            <a:pPr lvl="1"/>
            <a:r>
              <a:rPr lang="en-US" dirty="0"/>
              <a:t>Call the web component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 a pinch, you can also pass JSON as an input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6A730-C81F-4C3A-B28F-F3642C6499B3}"/>
              </a:ext>
            </a:extLst>
          </p:cNvPr>
          <p:cNvSpPr txBox="1"/>
          <p:nvPr/>
        </p:nvSpPr>
        <p:spPr>
          <a:xfrm>
            <a:off x="1225118" y="4460002"/>
            <a:ext cx="6569584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&lt;!--- e.g. in Bumble </a:t>
            </a:r>
            <a:r>
              <a:rPr lang="en-US" dirty="0" err="1"/>
              <a:t>wholesale.cfm</a:t>
            </a:r>
            <a:r>
              <a:rPr lang="en-US" dirty="0"/>
              <a:t> -</a:t>
            </a:r>
            <a:r>
              <a:rPr lang="en-US" dirty="0">
                <a:sym typeface="Wingdings" panose="05000000000000000000" pitchFamily="2" charset="2"/>
              </a:rPr>
              <a:t>--&gt;</a:t>
            </a:r>
          </a:p>
          <a:p>
            <a:r>
              <a:rPr lang="en-US" dirty="0">
                <a:sym typeface="Wingdings" panose="05000000000000000000" pitchFamily="2" charset="2"/>
              </a:rPr>
              <a:t>&lt;</a:t>
            </a:r>
            <a:r>
              <a:rPr lang="en-US" dirty="0" err="1">
                <a:sym typeface="Wingdings" panose="05000000000000000000" pitchFamily="2" charset="2"/>
              </a:rPr>
              <a:t>cfset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upc</a:t>
            </a:r>
            <a:r>
              <a:rPr lang="en-US" dirty="0">
                <a:sym typeface="Wingdings" panose="05000000000000000000" pitchFamily="2" charset="2"/>
              </a:rPr>
              <a:t>=“123”&gt;</a:t>
            </a:r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oos</a:t>
            </a:r>
            <a:r>
              <a:rPr lang="en-US" dirty="0"/>
              <a:t>-notice </a:t>
            </a:r>
            <a:r>
              <a:rPr lang="en-US" dirty="0" err="1"/>
              <a:t>upc</a:t>
            </a:r>
            <a:r>
              <a:rPr lang="en-US" dirty="0"/>
              <a:t>=“#</a:t>
            </a:r>
            <a:r>
              <a:rPr lang="en-US" dirty="0" err="1"/>
              <a:t>upc</a:t>
            </a:r>
            <a:r>
              <a:rPr lang="en-US" dirty="0"/>
              <a:t>#”&gt;&lt;/</a:t>
            </a:r>
            <a:r>
              <a:rPr lang="en-US" dirty="0" err="1"/>
              <a:t>oos</a:t>
            </a:r>
            <a:r>
              <a:rPr lang="en-US" dirty="0"/>
              <a:t>-notice&gt;</a:t>
            </a:r>
          </a:p>
        </p:txBody>
      </p:sp>
    </p:spTree>
    <p:extLst>
      <p:ext uri="{BB962C8B-B14F-4D97-AF65-F5344CB8AC3E}">
        <p14:creationId xmlns:p14="http://schemas.microsoft.com/office/powerpoint/2010/main" val="2825039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055B-AD9B-4588-83F0-BCC8B387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JSON sent from CF to 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B5C62-DBD0-41DA-BE14-9F370B05F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/www/samples/</a:t>
            </a:r>
            <a:r>
              <a:rPr lang="en-US" dirty="0" err="1"/>
              <a:t>in_a_pinch.cfm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(JSON will be discussed more</a:t>
            </a:r>
            <a:br>
              <a:rPr lang="en-US" dirty="0"/>
            </a:br>
            <a:r>
              <a:rPr lang="en-US" dirty="0"/>
              <a:t>in the http section)</a:t>
            </a:r>
          </a:p>
        </p:txBody>
      </p:sp>
      <p:pic>
        <p:nvPicPr>
          <p:cNvPr id="1026" name="Picture 2" descr="https://documents.lucidchart.com/documents/915af09a-a6a7-4be3-b91b-a52e1a8bce5a/pages/m~7adpoRhaoZ?a=1727&amp;x=794&amp;y=694&amp;w=132&amp;h=132&amp;store=1&amp;accept=image%2F*&amp;auth=LCA%201c0042dfd5359fca8b35e84193b447b1a9465fa8-ts%3D1538067739">
            <a:extLst>
              <a:ext uri="{FF2B5EF4-FFF2-40B4-BE49-F238E27FC236}">
                <a16:creationId xmlns:a16="http://schemas.microsoft.com/office/drawing/2014/main" id="{56B2D1E2-2644-4633-8B08-EA8A14C9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513" y="2957513"/>
            <a:ext cx="321945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101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30B7-666C-43BE-A780-7D44C46A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3169-7353-4E76-AE8B-B2DDD68C722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Web component architecture</a:t>
            </a:r>
          </a:p>
          <a:p>
            <a:r>
              <a:rPr lang="en-US" b="1" dirty="0"/>
              <a:t>Two-way Data Binding &amp; forms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Asynchronous HTTP Support</a:t>
            </a:r>
          </a:p>
          <a:p>
            <a:r>
              <a:rPr lang="en-US" dirty="0"/>
              <a:t>TypeScript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39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D4F7-3918-4655-B9FE-CEAF2B79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Data Binding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2EAEB-9D17-4277-8E9C-35A794C9C105}"/>
              </a:ext>
            </a:extLst>
          </p:cNvPr>
          <p:cNvSpPr txBox="1"/>
          <p:nvPr/>
        </p:nvSpPr>
        <p:spPr>
          <a:xfrm>
            <a:off x="550506" y="1461949"/>
            <a:ext cx="10803294" cy="5078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274320" tIns="457200" rIns="274320" bIns="457200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&lt;!-- cartitem-edit.html --&gt;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Working total: {{$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ctrl.getCartTotal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| currency}}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…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"number"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"Quantity"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ng-model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"$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ctrl.item.quantity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"number"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"Price"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ng-model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"$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ctrl.item.priceDollar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-large"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ng-click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"$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ctrl.addItem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addItem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129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99D4-8BBD-4AF8-BED3-1077067F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Ng-model with Form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FD2E8-BFC8-4A3C-9234-54EC3D1F7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promocode-edit.component.html in </a:t>
            </a:r>
            <a:r>
              <a:rPr lang="en-US" dirty="0" err="1"/>
              <a:t>ngNetwebAdmin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89F4F-897F-4E17-A88D-A6C25273BC06}"/>
              </a:ext>
            </a:extLst>
          </p:cNvPr>
          <p:cNvSpPr txBox="1"/>
          <p:nvPr/>
        </p:nvSpPr>
        <p:spPr>
          <a:xfrm>
            <a:off x="613317" y="1327001"/>
            <a:ext cx="12177127" cy="53553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promocodeForm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ngForm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"form-group"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"message"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Message: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"form-control"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"message"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required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[(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ngModel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)]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promocode.message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"message"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#message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ngModel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[hidden]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message.valid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||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message.pristine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"alert alert-danger"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 Message is required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(click)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"save()"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-success"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[disabled]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"!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promocodeForm.form.valid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||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isSaving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Save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isSaving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Saving...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295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30B7-666C-43BE-A780-7D44C46A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3169-7353-4E76-AE8B-B2DDD68C722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Web component architecture</a:t>
            </a:r>
          </a:p>
          <a:p>
            <a:r>
              <a:rPr lang="en-US" dirty="0"/>
              <a:t>Two-way Data Binding &amp; forms</a:t>
            </a:r>
          </a:p>
          <a:p>
            <a:r>
              <a:rPr lang="en-US" b="1" dirty="0"/>
              <a:t>Dependency Injection</a:t>
            </a:r>
          </a:p>
          <a:p>
            <a:r>
              <a:rPr lang="en-US" dirty="0"/>
              <a:t>Asynchronous HTTP Support</a:t>
            </a:r>
          </a:p>
          <a:p>
            <a:r>
              <a:rPr lang="en-US" dirty="0"/>
              <a:t>TypeScript in Angular 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67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83C062-89B9-4381-BD2D-2EFEDC8688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50" t="30748" r="17867" b="31973"/>
          <a:stretch/>
        </p:blipFill>
        <p:spPr>
          <a:xfrm>
            <a:off x="5710338" y="1987414"/>
            <a:ext cx="5477069" cy="29196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C3D4FC-9FD0-43C9-94B4-A1E63981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ABE33-163A-4181-89E9-AEC00BB64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89" y="1825625"/>
            <a:ext cx="10515600" cy="4351338"/>
          </a:xfrm>
        </p:spPr>
        <p:txBody>
          <a:bodyPr/>
          <a:lstStyle/>
          <a:p>
            <a:r>
              <a:rPr lang="en-US" dirty="0"/>
              <a:t>Software is assembled</a:t>
            </a:r>
            <a:br>
              <a:rPr lang="en-US" dirty="0"/>
            </a:br>
            <a:r>
              <a:rPr lang="en-US" dirty="0"/>
              <a:t>from small pieces to large</a:t>
            </a:r>
          </a:p>
          <a:p>
            <a:r>
              <a:rPr lang="en-US" dirty="0"/>
              <a:t>One piece depends on others</a:t>
            </a:r>
          </a:p>
          <a:p>
            <a:r>
              <a:rPr lang="en-US" dirty="0"/>
              <a:t>But sometimes the connections</a:t>
            </a:r>
            <a:br>
              <a:rPr lang="en-US" dirty="0"/>
            </a:br>
            <a:r>
              <a:rPr lang="en-US" dirty="0"/>
              <a:t>can be hard to manage</a:t>
            </a:r>
          </a:p>
          <a:p>
            <a:r>
              <a:rPr lang="en-US" dirty="0"/>
              <a:t>Instead of direct dependencies,</a:t>
            </a:r>
            <a:br>
              <a:rPr lang="en-US" dirty="0"/>
            </a:br>
            <a:r>
              <a:rPr lang="en-US" dirty="0"/>
              <a:t>use DI libraries (avoid calling ‘new’ yourself)</a:t>
            </a:r>
          </a:p>
          <a:p>
            <a:r>
              <a:rPr lang="en-US" dirty="0"/>
              <a:t>Why? More modular code, testability, avoid spaghetti code and avoid Global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099113-3F27-492C-8FF2-F1E67E1587FA}"/>
              </a:ext>
            </a:extLst>
          </p:cNvPr>
          <p:cNvSpPr txBox="1"/>
          <p:nvPr/>
        </p:nvSpPr>
        <p:spPr>
          <a:xfrm>
            <a:off x="724829" y="6176963"/>
            <a:ext cx="8151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https://martinfowler.com/articles/injection.html</a:t>
            </a:r>
            <a:br>
              <a:rPr lang="en-US" dirty="0"/>
            </a:br>
            <a:r>
              <a:rPr lang="en-US" dirty="0">
                <a:hlinkClick r:id="rId4"/>
              </a:rPr>
              <a:t>https://wirebox.ortusbooks.com/getting-started/overview</a:t>
            </a:r>
            <a:br>
              <a:rPr lang="en-US" dirty="0"/>
            </a:br>
            <a:r>
              <a:rPr lang="en-US" dirty="0"/>
              <a:t>add di/1</a:t>
            </a:r>
          </a:p>
        </p:txBody>
      </p:sp>
    </p:spTree>
    <p:extLst>
      <p:ext uri="{BB962C8B-B14F-4D97-AF65-F5344CB8AC3E}">
        <p14:creationId xmlns:p14="http://schemas.microsoft.com/office/powerpoint/2010/main" val="3489187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CA6B-937D-4FEA-8951-C5A35DE2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in the 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1E1019-3689-44CD-BEF3-9E5462B0F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961" t="26663" r="45698" b="34526"/>
          <a:stretch/>
        </p:blipFill>
        <p:spPr>
          <a:xfrm>
            <a:off x="1025911" y="1337021"/>
            <a:ext cx="8642195" cy="533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3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226C-48A3-45A6-B32D-46407FE3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3893"/>
            <a:ext cx="10515600" cy="1325563"/>
          </a:xfrm>
        </p:spPr>
        <p:txBody>
          <a:bodyPr/>
          <a:lstStyle/>
          <a:p>
            <a:r>
              <a:rPr lang="en-US" dirty="0"/>
              <a:t>B2B</a:t>
            </a:r>
            <a:br>
              <a:rPr lang="en-US" dirty="0"/>
            </a:br>
            <a:r>
              <a:rPr lang="en-US" dirty="0"/>
              <a:t>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8110E-5515-45C2-9BC4-DA1C698390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33" t="494" r="22202" b="1"/>
          <a:stretch/>
        </p:blipFill>
        <p:spPr>
          <a:xfrm>
            <a:off x="3289112" y="515884"/>
            <a:ext cx="6933063" cy="6508181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15AC7F-DD8C-4559-926B-36E5E9343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127" y="463296"/>
            <a:ext cx="7408079" cy="5541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8EC7B0-8206-404B-946B-F5454B4F8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6979" y="487680"/>
            <a:ext cx="8516438" cy="637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38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2B7C-92B2-46AA-9BBD-20A8B782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Eliminates complex object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FBE77-4898-45EC-972E-A5C87045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should not call ‘new’ yourself.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Why? If the services are constructed for you, they can be swapped out behind the scenes if you want to write tests for your http services.</a:t>
            </a:r>
          </a:p>
          <a:p>
            <a:r>
              <a:rPr lang="en-US" dirty="0"/>
              <a:t>And it becomes easier to combine discrete services if you are not worried how to create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4FD08F-A6D1-4CD9-A9DB-763956DB92EF}"/>
              </a:ext>
            </a:extLst>
          </p:cNvPr>
          <p:cNvSpPr txBox="1"/>
          <p:nvPr/>
        </p:nvSpPr>
        <p:spPr>
          <a:xfrm>
            <a:off x="1458761" y="2335156"/>
            <a:ext cx="49732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Avoid:</a:t>
            </a:r>
          </a:p>
          <a:p>
            <a:endParaRPr lang="en-US" dirty="0"/>
          </a:p>
          <a:p>
            <a:r>
              <a:rPr lang="en-US" dirty="0" err="1"/>
              <a:t>ShoppingcartListComponent</a:t>
            </a:r>
            <a:r>
              <a:rPr lang="en-US" dirty="0"/>
              <a:t>:</a:t>
            </a:r>
          </a:p>
          <a:p>
            <a:r>
              <a:rPr lang="en-US" dirty="0"/>
              <a:t>New </a:t>
            </a:r>
            <a:r>
              <a:rPr lang="en-US" dirty="0" err="1"/>
              <a:t>ShoppingcartService</a:t>
            </a:r>
            <a:r>
              <a:rPr lang="en-US" dirty="0"/>
              <a:t>();</a:t>
            </a:r>
          </a:p>
          <a:p>
            <a:r>
              <a:rPr lang="en-US" dirty="0"/>
              <a:t>New </a:t>
            </a:r>
            <a:r>
              <a:rPr lang="en-US" dirty="0" err="1"/>
              <a:t>ProductService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 err="1"/>
              <a:t>ShoppingcartService</a:t>
            </a:r>
            <a:r>
              <a:rPr lang="en-US" dirty="0"/>
              <a:t>:</a:t>
            </a:r>
          </a:p>
          <a:p>
            <a:r>
              <a:rPr lang="en-US" dirty="0"/>
              <a:t>New $http();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D893F-B41D-4352-89BC-9C16F21C515F}"/>
              </a:ext>
            </a:extLst>
          </p:cNvPr>
          <p:cNvSpPr txBox="1"/>
          <p:nvPr/>
        </p:nvSpPr>
        <p:spPr>
          <a:xfrm>
            <a:off x="1884556" y="2335156"/>
            <a:ext cx="11039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>
                    <a:alpha val="35000"/>
                  </a:srgbClr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EF8EF8-226F-437D-A6E0-906B9CF4CE8D}"/>
              </a:ext>
            </a:extLst>
          </p:cNvPr>
          <p:cNvSpPr txBox="1"/>
          <p:nvPr/>
        </p:nvSpPr>
        <p:spPr>
          <a:xfrm>
            <a:off x="2494155" y="2654821"/>
            <a:ext cx="11039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>
                    <a:alpha val="35000"/>
                  </a:srgbClr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9A8963-1E94-4F54-A8EF-2AF30B5DF056}"/>
              </a:ext>
            </a:extLst>
          </p:cNvPr>
          <p:cNvSpPr txBox="1"/>
          <p:nvPr/>
        </p:nvSpPr>
        <p:spPr>
          <a:xfrm>
            <a:off x="3159509" y="3108301"/>
            <a:ext cx="11039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>
                    <a:alpha val="35000"/>
                  </a:srgbClr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72705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D4FC-9FD0-43C9-94B4-A1E63981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examples from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ABE33-163A-4181-89E9-AEC00BB64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the dependency when creating the service or component</a:t>
            </a:r>
          </a:p>
          <a:p>
            <a:r>
              <a:rPr lang="en-US" dirty="0"/>
              <a:t>Use the injected object (as a Singleton)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89943-E37A-442C-984D-DC2A30375EC6}"/>
              </a:ext>
            </a:extLst>
          </p:cNvPr>
          <p:cNvSpPr txBox="1"/>
          <p:nvPr/>
        </p:nvSpPr>
        <p:spPr>
          <a:xfrm>
            <a:off x="362336" y="2799170"/>
            <a:ext cx="10097278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shoppingcart.service.js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create the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service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angular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'$http'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$http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//later: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3D712-1B75-4661-993B-0EEE6DF769E6}"/>
              </a:ext>
            </a:extLst>
          </p:cNvPr>
          <p:cNvSpPr txBox="1"/>
          <p:nvPr/>
        </p:nvSpPr>
        <p:spPr>
          <a:xfrm>
            <a:off x="4614787" y="4521032"/>
            <a:ext cx="6876663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in shoppingcart-list.component.js: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inject the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service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controller: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was injected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900D02-BC0E-4722-B9A4-BCBCCB8F4F4E}"/>
              </a:ext>
            </a:extLst>
          </p:cNvPr>
          <p:cNvSpPr txBox="1"/>
          <p:nvPr/>
        </p:nvSpPr>
        <p:spPr>
          <a:xfrm>
            <a:off x="362336" y="6176963"/>
            <a:ext cx="3696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N.B. This syntax will fail if code is minified.  See ng-annotate to support minification.</a:t>
            </a:r>
          </a:p>
        </p:txBody>
      </p:sp>
    </p:spTree>
    <p:extLst>
      <p:ext uri="{BB962C8B-B14F-4D97-AF65-F5344CB8AC3E}">
        <p14:creationId xmlns:p14="http://schemas.microsoft.com/office/powerpoint/2010/main" val="894762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22F4-04CC-4B7B-8C58-7B40CC92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– real world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5C74B-981D-4681-A566-832120458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4218D3-212E-45C4-A0DD-6DA103E9B5FC}"/>
              </a:ext>
            </a:extLst>
          </p:cNvPr>
          <p:cNvSpPr txBox="1"/>
          <p:nvPr/>
        </p:nvSpPr>
        <p:spPr>
          <a:xfrm>
            <a:off x="468351" y="1628081"/>
            <a:ext cx="11240429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example from Bumble University Registration System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angular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'core'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'Attendee'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BbUClass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AttendeeExperienceRequired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ContactEduhistoryCheck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'Account'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BbUClass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AttendeeExperienceRequired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ContactEduhistoryCheck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Account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53A4E-7D0C-4535-905C-168DB6D3D903}"/>
              </a:ext>
            </a:extLst>
          </p:cNvPr>
          <p:cNvSpPr txBox="1"/>
          <p:nvPr/>
        </p:nvSpPr>
        <p:spPr>
          <a:xfrm>
            <a:off x="5636941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CD44C-234E-490C-B11D-1CF60012DDBF}"/>
              </a:ext>
            </a:extLst>
          </p:cNvPr>
          <p:cNvSpPr txBox="1"/>
          <p:nvPr/>
        </p:nvSpPr>
        <p:spPr>
          <a:xfrm>
            <a:off x="535256" y="3579334"/>
            <a:ext cx="10783229" cy="3693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later in the Attendee service,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validity requires checking multiple domain objects: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the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BbUClass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, the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EduHistory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, the Account contact info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contactType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tbd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ContactEduhistoryCheck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isCheckNeeded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contactId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contact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Account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findContact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contactId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check_edu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ContactEduhistoryCheck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check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contact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check_edu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errorMessages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Bb.U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Prereqs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are not satisfied.'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48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0F87-6E2F-48F4-AAE9-4BAE2A03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D937-1848-435B-9E39-CC49BD70D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596" y="3966657"/>
            <a:ext cx="10515600" cy="4351338"/>
          </a:xfrm>
        </p:spPr>
        <p:txBody>
          <a:bodyPr/>
          <a:lstStyle/>
          <a:p>
            <a:r>
              <a:rPr lang="en-US" dirty="0"/>
              <a:t>Like the DI system, angular modules allow for code to be divided into independent files and re-combined.</a:t>
            </a:r>
          </a:p>
          <a:p>
            <a:r>
              <a:rPr lang="en-US" dirty="0"/>
              <a:t>The only global object is ‘angular’!</a:t>
            </a:r>
          </a:p>
          <a:p>
            <a:r>
              <a:rPr lang="en-US" dirty="0"/>
              <a:t>Everything is added to the </a:t>
            </a:r>
            <a:r>
              <a:rPr lang="en-US" dirty="0" err="1"/>
              <a:t>angular.module</a:t>
            </a:r>
            <a:r>
              <a:rPr lang="en-US" dirty="0"/>
              <a:t>(‘</a:t>
            </a:r>
            <a:r>
              <a:rPr lang="en-US" dirty="0" err="1"/>
              <a:t>modulename</a:t>
            </a:r>
            <a:r>
              <a:rPr lang="en-US" dirty="0"/>
              <a:t>’)</a:t>
            </a:r>
          </a:p>
          <a:p>
            <a:pPr lvl="1"/>
            <a:r>
              <a:rPr lang="en-US" dirty="0"/>
              <a:t>.component()   .factory()    .directive()   .pipe()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64783-036A-42E5-89A7-6AC8F0C33268}"/>
              </a:ext>
            </a:extLst>
          </p:cNvPr>
          <p:cNvSpPr txBox="1"/>
          <p:nvPr/>
        </p:nvSpPr>
        <p:spPr>
          <a:xfrm>
            <a:off x="1494258" y="1505423"/>
            <a:ext cx="9188605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app.js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step 1: define your module and specify required modules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angular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'shared'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step 2-n, add stuff to the module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angular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{});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871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30B7-666C-43BE-A780-7D44C46A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3169-7353-4E76-AE8B-B2DDD68C722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Web component architecture</a:t>
            </a:r>
          </a:p>
          <a:p>
            <a:r>
              <a:rPr lang="en-US" dirty="0"/>
              <a:t>Two-way Data Binding &amp; forms</a:t>
            </a:r>
          </a:p>
          <a:p>
            <a:r>
              <a:rPr lang="en-US" dirty="0"/>
              <a:t>Dependency Injection</a:t>
            </a:r>
          </a:p>
          <a:p>
            <a:r>
              <a:rPr lang="en-US" b="1" dirty="0"/>
              <a:t>Asynchronous HTTP Support</a:t>
            </a:r>
          </a:p>
          <a:p>
            <a:r>
              <a:rPr lang="en-US" dirty="0"/>
              <a:t>TypeScript in Angular 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6035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A24A-FFA2-45A3-824D-2D547657E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= “Out of time”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EC5D1-6A5B-435E-BFC2-0BAF9F7A2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14343"/>
          </a:xfrm>
        </p:spPr>
        <p:txBody>
          <a:bodyPr/>
          <a:lstStyle/>
          <a:p>
            <a:r>
              <a:rPr lang="en-US" dirty="0"/>
              <a:t>In a Web Browser, all resources are loaded across the network</a:t>
            </a:r>
          </a:p>
          <a:p>
            <a:r>
              <a:rPr lang="en-US" dirty="0"/>
              <a:t>This action cannot block the main application thread or the application would freeze; terrible UX</a:t>
            </a:r>
          </a:p>
          <a:p>
            <a:r>
              <a:rPr lang="en-US" dirty="0"/>
              <a:t>So the network requests occur in a separate thread, asynchronously, and the programmer does not know when they will complete.</a:t>
            </a:r>
          </a:p>
          <a:p>
            <a:r>
              <a:rPr lang="en-US" dirty="0"/>
              <a:t>But programming logic must be written in an imperative manner:</a:t>
            </a:r>
            <a:br>
              <a:rPr lang="en-US" dirty="0"/>
            </a:br>
            <a:r>
              <a:rPr lang="en-US" dirty="0"/>
              <a:t>	if this, then that.</a:t>
            </a:r>
          </a:p>
          <a:p>
            <a:r>
              <a:rPr lang="en-US" dirty="0"/>
              <a:t>So Promises are added to AngularJS to give you control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BF6F01-10D4-4B9F-9779-36ABB75792EF}"/>
              </a:ext>
            </a:extLst>
          </p:cNvPr>
          <p:cNvSpPr txBox="1"/>
          <p:nvPr/>
        </p:nvSpPr>
        <p:spPr>
          <a:xfrm>
            <a:off x="585216" y="6144768"/>
            <a:ext cx="816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Promises are closures and will affect scope, see:</a:t>
            </a:r>
          </a:p>
          <a:p>
            <a:r>
              <a:rPr lang="en-US" dirty="0"/>
              <a:t>http://javascriptissexy.com/understand-javascript-closures-with-ease/</a:t>
            </a:r>
          </a:p>
        </p:txBody>
      </p:sp>
    </p:spTree>
    <p:extLst>
      <p:ext uri="{BB962C8B-B14F-4D97-AF65-F5344CB8AC3E}">
        <p14:creationId xmlns:p14="http://schemas.microsoft.com/office/powerpoint/2010/main" val="2351066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7638-C8AD-4CE4-9D83-4DC93499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Promise API: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84D8F-58D2-4A5A-8A6F-10D10BAD168B}"/>
              </a:ext>
            </a:extLst>
          </p:cNvPr>
          <p:cNvSpPr txBox="1"/>
          <p:nvPr/>
        </p:nvSpPr>
        <p:spPr>
          <a:xfrm>
            <a:off x="1248938" y="1411909"/>
            <a:ext cx="9612351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angularJS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Promise API: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successCallback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errorCallback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notifyCallback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errorCallback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finally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callback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notifyCallback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9D9DF4-18EB-4ABB-AB60-E6C66237E4C9}"/>
              </a:ext>
            </a:extLst>
          </p:cNvPr>
          <p:cNvSpPr txBox="1"/>
          <p:nvPr/>
        </p:nvSpPr>
        <p:spPr>
          <a:xfrm>
            <a:off x="1304690" y="3356521"/>
            <a:ext cx="8385717" cy="341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//used like: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'received response'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userid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userid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'received error: 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finally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'finally runs regardless'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08432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E195F-9AC3-4122-840B-69E72BA1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return the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17FA8-1EE3-4D42-ACB9-40D82F8EE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38022-7AD5-4465-9AC3-E6425962ADE0}"/>
              </a:ext>
            </a:extLst>
          </p:cNvPr>
          <p:cNvSpPr txBox="1"/>
          <p:nvPr/>
        </p:nvSpPr>
        <p:spPr>
          <a:xfrm>
            <a:off x="838201" y="1572322"/>
            <a:ext cx="9833516" cy="341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in shoppingcart.service.js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will return a promise from the $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http.get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getList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/cart/list"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//$http was injected: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store the result in the object: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});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},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886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103E-4C9D-4E3F-B5B0-44E22E63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8DB43-33E1-43DB-A4A1-BAC0D2BBD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returning the Promise object, you can chain .then() after .then() and write code that will only run after the required network requests are done.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1205C9-DDFC-494A-9434-677690A9542C}"/>
              </a:ext>
            </a:extLst>
          </p:cNvPr>
          <p:cNvSpPr txBox="1"/>
          <p:nvPr/>
        </p:nvSpPr>
        <p:spPr>
          <a:xfrm>
            <a:off x="735980" y="2994104"/>
            <a:ext cx="11006254" cy="39703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in shoppingcart-list.js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isLoading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object was injected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inside the promise returned by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Shoppingcart.getList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inside the promise from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Product.getList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(), now template is ok to render: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isLoading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});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13779320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A26F-F0E0-4238-A1DE-B3161BFA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Authentication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C9868-4AF1-4FFC-A960-A747C1984EB7}"/>
              </a:ext>
            </a:extLst>
          </p:cNvPr>
          <p:cNvSpPr txBox="1"/>
          <p:nvPr/>
        </p:nvSpPr>
        <p:spPr>
          <a:xfrm>
            <a:off x="304800" y="1690688"/>
            <a:ext cx="3096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HTTP Interceptors</a:t>
            </a:r>
            <a:br>
              <a:rPr lang="en-US" dirty="0"/>
            </a:br>
            <a:r>
              <a:rPr lang="en-US" dirty="0"/>
              <a:t>within the Angular app: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the </a:t>
            </a:r>
            <a:r>
              <a:rPr lang="en-US" dirty="0" err="1"/>
              <a:t>api</a:t>
            </a:r>
            <a:r>
              <a:rPr lang="en-US" dirty="0"/>
              <a:t> auth token to outgoing requests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incoming responses for auth errors and forward to login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1460A4-8D3D-4B45-AAFF-FA94AECB5B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00" t="22044" r="29400" b="12177"/>
          <a:stretch/>
        </p:blipFill>
        <p:spPr>
          <a:xfrm>
            <a:off x="3401568" y="1209813"/>
            <a:ext cx="6825144" cy="52830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B647A4-B4D0-4C0A-8C33-251E33B63E50}"/>
              </a:ext>
            </a:extLst>
          </p:cNvPr>
          <p:cNvSpPr txBox="1"/>
          <p:nvPr/>
        </p:nvSpPr>
        <p:spPr>
          <a:xfrm>
            <a:off x="304800" y="4737100"/>
            <a:ext cx="2705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design choice, it could also be handled by an API Service class in Angular that all calls are sent thru.</a:t>
            </a:r>
          </a:p>
        </p:txBody>
      </p:sp>
    </p:spTree>
    <p:extLst>
      <p:ext uri="{BB962C8B-B14F-4D97-AF65-F5344CB8AC3E}">
        <p14:creationId xmlns:p14="http://schemas.microsoft.com/office/powerpoint/2010/main" val="170101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226C-48A3-45A6-B32D-46407FE3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933"/>
            <a:ext cx="10515600" cy="2061083"/>
          </a:xfrm>
        </p:spPr>
        <p:txBody>
          <a:bodyPr/>
          <a:lstStyle/>
          <a:p>
            <a:r>
              <a:rPr lang="en-US" dirty="0"/>
              <a:t>B2B</a:t>
            </a:r>
            <a:br>
              <a:rPr lang="en-US" dirty="0"/>
            </a:br>
            <a:r>
              <a:rPr lang="en-US" dirty="0"/>
              <a:t>website</a:t>
            </a:r>
            <a:br>
              <a:rPr lang="en-US" dirty="0"/>
            </a:br>
            <a:r>
              <a:rPr lang="en-US" dirty="0"/>
              <a:t>Popup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592FA3-21BD-4714-A9FD-EF09B2F7E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127" y="463296"/>
            <a:ext cx="7408079" cy="5541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D62E84-3EDA-43B7-9F0E-CE652A616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9647" y="489663"/>
            <a:ext cx="8526521" cy="637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07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8813-3C82-45B8-AEA5-BDC8EE966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ColdFusion receive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E2363-DF00-40D0-9FA8-AA56F7B1E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9457F-8B48-4824-BA41-9B7C8533F91A}"/>
              </a:ext>
            </a:extLst>
          </p:cNvPr>
          <p:cNvSpPr txBox="1"/>
          <p:nvPr/>
        </p:nvSpPr>
        <p:spPr>
          <a:xfrm>
            <a:off x="1094680" y="1848721"/>
            <a:ext cx="8495371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in a .cfm: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how to get the HTTP body from Angular: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dataIn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deserializeJSON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getHTTPRequestData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5FEDC-8ED4-4F0C-B947-A8955BA9242A}"/>
              </a:ext>
            </a:extLst>
          </p:cNvPr>
          <p:cNvSpPr txBox="1"/>
          <p:nvPr/>
        </p:nvSpPr>
        <p:spPr>
          <a:xfrm>
            <a:off x="1094680" y="3989147"/>
            <a:ext cx="9088244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FW/1 config: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variables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framework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decodeRequestBody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will convert the JSON from the HTTP body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preflightOptions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    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respond to OPTIONS request</a:t>
            </a:r>
            <a:endParaRPr lang="en-US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270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A659-8974-4597-BF29-966971AA0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ColdFusion send JSON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4A20BD-C38B-4D56-8A4D-BCA8FAE5FD52}"/>
              </a:ext>
            </a:extLst>
          </p:cNvPr>
          <p:cNvSpPr txBox="1"/>
          <p:nvPr/>
        </p:nvSpPr>
        <p:spPr>
          <a:xfrm>
            <a:off x="9144" y="1523423"/>
            <a:ext cx="7391400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&lt;!--- in a .cfm, build up one object and output ---&gt;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regSrv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getRegistrationId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"id"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cfheader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"Content-Type"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"application/json"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cfoutput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serializeJSON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cfoutput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C82A9-3476-4BE2-8C97-77EEA214FB14}"/>
              </a:ext>
            </a:extLst>
          </p:cNvPr>
          <p:cNvSpPr txBox="1"/>
          <p:nvPr/>
        </p:nvSpPr>
        <p:spPr>
          <a:xfrm>
            <a:off x="7680960" y="1523422"/>
            <a:ext cx="4376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Also: 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cffunction</a:t>
            </a:r>
            <a:r>
              <a:rPr lang="en-US" dirty="0"/>
              <a:t> access=“remote” </a:t>
            </a:r>
            <a:r>
              <a:rPr lang="en-US" dirty="0" err="1"/>
              <a:t>returnFormat</a:t>
            </a:r>
            <a:r>
              <a:rPr lang="en-US" dirty="0"/>
              <a:t>=“json”&gt;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48070D-A641-4DEE-86F1-65EE6EB00BDE}"/>
              </a:ext>
            </a:extLst>
          </p:cNvPr>
          <p:cNvSpPr txBox="1"/>
          <p:nvPr/>
        </p:nvSpPr>
        <p:spPr>
          <a:xfrm>
            <a:off x="4035552" y="3431752"/>
            <a:ext cx="8133698" cy="3416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/**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* FW/1 API for Josh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Kutz-Flamenbaum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Angular Demo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*/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accessors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"true"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property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framework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property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CartService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carts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variables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variables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framework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carts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"json"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610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82B7-29F2-4EB6-A2F1-7F94F1C8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ColdFusion JSON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AAC9A-2898-4E97-AE38-F5EAF1D88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28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CF11 – will preserve the case of the struct key</a:t>
            </a:r>
          </a:p>
          <a:p>
            <a:pPr lvl="1"/>
            <a:r>
              <a:rPr lang="en-US" dirty="0"/>
              <a:t>Set </a:t>
            </a:r>
            <a:r>
              <a:rPr lang="en-US" dirty="0" err="1"/>
              <a:t>this.serialize</a:t>
            </a:r>
            <a:r>
              <a:rPr lang="en-US" dirty="0"/>
              <a:t> in </a:t>
            </a:r>
            <a:r>
              <a:rPr lang="en-US" dirty="0" err="1"/>
              <a:t>Application.cfc</a:t>
            </a:r>
            <a:endParaRPr lang="en-US" dirty="0"/>
          </a:p>
          <a:p>
            <a:pPr lvl="1"/>
            <a:r>
              <a:rPr lang="en-US" dirty="0"/>
              <a:t>Otherwise always set with {“</a:t>
            </a:r>
            <a:r>
              <a:rPr lang="en-US" dirty="0" err="1"/>
              <a:t>keyName</a:t>
            </a:r>
            <a:r>
              <a:rPr lang="en-US" dirty="0"/>
              <a:t>”=value}</a:t>
            </a:r>
          </a:p>
          <a:p>
            <a:r>
              <a:rPr lang="en-US" dirty="0"/>
              <a:t>CF2016 update 2 – able to enforce data types with </a:t>
            </a:r>
            <a:r>
              <a:rPr lang="en-US" dirty="0" err="1"/>
              <a:t>setMetadata</a:t>
            </a:r>
            <a:r>
              <a:rPr lang="en-US" dirty="0"/>
              <a:t>()</a:t>
            </a:r>
          </a:p>
          <a:p>
            <a:r>
              <a:rPr lang="en-US" dirty="0" err="1"/>
              <a:t>Timezones</a:t>
            </a:r>
            <a:r>
              <a:rPr lang="en-US" dirty="0"/>
              <a:t>?</a:t>
            </a:r>
          </a:p>
          <a:p>
            <a:r>
              <a:rPr lang="en-US" dirty="0"/>
              <a:t>When in doubt, write some tests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84C41-49E3-4BE1-A504-0529E1C076C9}"/>
              </a:ext>
            </a:extLst>
          </p:cNvPr>
          <p:cNvSpPr txBox="1"/>
          <p:nvPr/>
        </p:nvSpPr>
        <p:spPr>
          <a:xfrm>
            <a:off x="733007" y="4234638"/>
            <a:ext cx="10727473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Application.cfc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- CF2018 Demo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"CF2018Demo"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the default is false, meaning that struct keys are force to UPPPERCASE.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serialization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preserveCaseForStructKey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AAB89-782B-4444-870E-9DE8ED0E5845}"/>
              </a:ext>
            </a:extLst>
          </p:cNvPr>
          <p:cNvSpPr txBox="1"/>
          <p:nvPr/>
        </p:nvSpPr>
        <p:spPr>
          <a:xfrm>
            <a:off x="-27432" y="6213539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https://helpx.adobe.com/coldfusion/cfml-reference/coldfusion-functions/functions-s/serializejson.html</a:t>
            </a:r>
          </a:p>
          <a:p>
            <a:r>
              <a:rPr lang="en-US" dirty="0"/>
              <a:t>https://cfdocs.org/serializejson</a:t>
            </a:r>
          </a:p>
        </p:txBody>
      </p:sp>
    </p:spTree>
    <p:extLst>
      <p:ext uri="{BB962C8B-B14F-4D97-AF65-F5344CB8AC3E}">
        <p14:creationId xmlns:p14="http://schemas.microsoft.com/office/powerpoint/2010/main" val="31874598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45DC-E599-4BFA-871A-D7C8E243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ColdFusion API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DF732-935F-499A-8AAB-814438AF27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43" t="12747" r="17043" b="4562"/>
          <a:stretch/>
        </p:blipFill>
        <p:spPr>
          <a:xfrm>
            <a:off x="3724507" y="1226630"/>
            <a:ext cx="7426712" cy="540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457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F6C2-CFF7-42BD-8E20-E0674916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  vs   Angular 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DC3AB-CE84-498E-9923-DFBD91371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AngularJS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E091CD-12BF-416A-890A-48881C1FA7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Version 1.7 </a:t>
            </a:r>
            <a:br>
              <a:rPr lang="en-US" dirty="0"/>
            </a:br>
            <a:r>
              <a:rPr lang="en-US" dirty="0"/>
              <a:t>July 2018 </a:t>
            </a:r>
            <a:br>
              <a:rPr lang="en-US" dirty="0"/>
            </a:br>
            <a:r>
              <a:rPr lang="en-US" dirty="0"/>
              <a:t>LTS</a:t>
            </a:r>
          </a:p>
          <a:p>
            <a:r>
              <a:rPr lang="en-US" dirty="0"/>
              <a:t>3 years of security and browser compatibility fixes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9A99E9-3FF5-4C49-BD05-037A4F513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Angular #</a:t>
            </a:r>
            <a:r>
              <a:rPr lang="en-US" dirty="0" err="1"/>
              <a:t>itsjustangular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7E80EB-E5C5-4A42-9AFD-212FF0F808B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Version 6 </a:t>
            </a:r>
            <a:br>
              <a:rPr lang="en-US" dirty="0"/>
            </a:br>
            <a:r>
              <a:rPr lang="en-US" dirty="0"/>
              <a:t>May 2018</a:t>
            </a:r>
            <a:br>
              <a:rPr lang="en-US" dirty="0"/>
            </a:br>
            <a:r>
              <a:rPr lang="en-US" dirty="0"/>
              <a:t>6 months active support</a:t>
            </a:r>
            <a:br>
              <a:rPr lang="en-US" dirty="0"/>
            </a:br>
            <a:r>
              <a:rPr lang="en-US" dirty="0"/>
              <a:t>12 months LTS</a:t>
            </a:r>
            <a:br>
              <a:rPr lang="en-US" dirty="0"/>
            </a:br>
            <a:r>
              <a:rPr lang="en-US" dirty="0"/>
              <a:t>(LTS starts November 2018)</a:t>
            </a:r>
          </a:p>
          <a:p>
            <a:r>
              <a:rPr lang="en-US" dirty="0"/>
              <a:t>Version 7 expected Fall 2018</a:t>
            </a:r>
          </a:p>
          <a:p>
            <a:r>
              <a:rPr lang="en-US" dirty="0"/>
              <a:t>Version 8 expected Spring 2019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92618C-3DD1-4912-8148-473E5FB5F801}"/>
              </a:ext>
            </a:extLst>
          </p:cNvPr>
          <p:cNvSpPr txBox="1"/>
          <p:nvPr/>
        </p:nvSpPr>
        <p:spPr>
          <a:xfrm>
            <a:off x="1159727" y="5642517"/>
            <a:ext cx="7716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https://docs.angularjs.org/misc/version-support-status#</a:t>
            </a:r>
          </a:p>
          <a:p>
            <a:r>
              <a:rPr lang="en-US" dirty="0"/>
              <a:t>Source: https://angular.io/guide/releases</a:t>
            </a:r>
          </a:p>
        </p:txBody>
      </p:sp>
    </p:spTree>
    <p:extLst>
      <p:ext uri="{BB962C8B-B14F-4D97-AF65-F5344CB8AC3E}">
        <p14:creationId xmlns:p14="http://schemas.microsoft.com/office/powerpoint/2010/main" val="3262321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30B7-666C-43BE-A780-7D44C46A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3169-7353-4E76-AE8B-B2DDD68C722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Web component architecture</a:t>
            </a:r>
          </a:p>
          <a:p>
            <a:r>
              <a:rPr lang="en-US" dirty="0"/>
              <a:t>Two-way Data Binding &amp; forms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Asynchronous HTTP Support</a:t>
            </a:r>
          </a:p>
          <a:p>
            <a:r>
              <a:rPr lang="en-US" b="1" dirty="0"/>
              <a:t>TypeScript in Angular 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372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6B9C-85DF-40AB-9DD4-3015EC93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version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A4759-B9C3-4DEF-AE3F-E0F01B7CD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TypeScript</a:t>
            </a:r>
          </a:p>
          <a:p>
            <a:pPr lvl="1"/>
            <a:r>
              <a:rPr lang="en-US" dirty="0"/>
              <a:t>Benefits: type safety on code, libraries &amp; JSON</a:t>
            </a:r>
          </a:p>
          <a:p>
            <a:pPr lvl="2"/>
            <a:r>
              <a:rPr lang="en-US" dirty="0"/>
              <a:t>JSON data casted to a TS Interface in one line!</a:t>
            </a:r>
          </a:p>
          <a:p>
            <a:pPr lvl="2"/>
            <a:r>
              <a:rPr lang="en-US" dirty="0"/>
              <a:t>Static checks while </a:t>
            </a:r>
            <a:r>
              <a:rPr lang="en-US" dirty="0" err="1"/>
              <a:t>transpiling</a:t>
            </a:r>
            <a:r>
              <a:rPr lang="en-US" dirty="0"/>
              <a:t> to </a:t>
            </a:r>
            <a:r>
              <a:rPr lang="en-US" dirty="0" err="1"/>
              <a:t>js</a:t>
            </a:r>
            <a:endParaRPr lang="en-US" dirty="0"/>
          </a:p>
          <a:p>
            <a:pPr lvl="1"/>
            <a:r>
              <a:rPr lang="en-US" dirty="0"/>
              <a:t>Developer Productivity benefits: </a:t>
            </a:r>
            <a:r>
              <a:rPr lang="en-US" dirty="0" err="1"/>
              <a:t>Intellisense</a:t>
            </a:r>
            <a:r>
              <a:rPr lang="en-US" dirty="0"/>
              <a:t> in typescript-aware editor</a:t>
            </a:r>
          </a:p>
          <a:p>
            <a:pPr lvl="2"/>
            <a:r>
              <a:rPr lang="en-US" dirty="0"/>
              <a:t>Very useful to see your controller variables while in HTML view.</a:t>
            </a:r>
            <a:br>
              <a:rPr lang="en-US" dirty="0"/>
            </a:br>
            <a:endParaRPr lang="en-US" dirty="0"/>
          </a:p>
          <a:p>
            <a:r>
              <a:rPr lang="en-US" dirty="0"/>
              <a:t>JavaScript ES6</a:t>
            </a:r>
          </a:p>
          <a:p>
            <a:pPr lvl="1"/>
            <a:r>
              <a:rPr lang="en-US" dirty="0"/>
              <a:t>Benefits: </a:t>
            </a:r>
          </a:p>
          <a:p>
            <a:pPr lvl="2"/>
            <a:r>
              <a:rPr lang="en-US" dirty="0"/>
              <a:t>import/export is simple compared to ES5 add </a:t>
            </a:r>
            <a:r>
              <a:rPr lang="en-US" dirty="0" err="1"/>
              <a:t>ons</a:t>
            </a:r>
            <a:r>
              <a:rPr lang="en-US" dirty="0"/>
              <a:t> (</a:t>
            </a:r>
            <a:r>
              <a:rPr lang="en-US" dirty="0" err="1"/>
              <a:t>CommonJS</a:t>
            </a:r>
            <a:r>
              <a:rPr lang="en-US" dirty="0"/>
              <a:t>, </a:t>
            </a:r>
            <a:r>
              <a:rPr lang="en-US" dirty="0" err="1"/>
              <a:t>RequireJS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Decorators are a clean way to add meta info to source code.</a:t>
            </a:r>
          </a:p>
          <a:p>
            <a:pPr lvl="1"/>
            <a:r>
              <a:rPr lang="en-US" dirty="0"/>
              <a:t>New language syntax: ‘let’ and ‘const’ variables</a:t>
            </a:r>
          </a:p>
          <a:p>
            <a:pPr lvl="1"/>
            <a:r>
              <a:rPr lang="en-US" dirty="0"/>
              <a:t>Fat arrow =&gt; makes closure code easier because ‘this’ is left alone</a:t>
            </a:r>
          </a:p>
          <a:p>
            <a:pPr lvl="1"/>
            <a:r>
              <a:rPr lang="en-US" dirty="0"/>
              <a:t>Requires </a:t>
            </a:r>
            <a:r>
              <a:rPr lang="en-US" dirty="0" err="1"/>
              <a:t>polyfills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Observables</a:t>
            </a:r>
          </a:p>
          <a:p>
            <a:pPr lvl="1"/>
            <a:r>
              <a:rPr lang="en-US" dirty="0"/>
              <a:t>Benefits: react to browser events with more control</a:t>
            </a:r>
            <a:br>
              <a:rPr lang="en-US" dirty="0"/>
            </a:br>
            <a:endParaRPr lang="en-US" dirty="0"/>
          </a:p>
          <a:p>
            <a:r>
              <a:rPr lang="en-US" dirty="0"/>
              <a:t>ng CLI – scaffold code &amp; build/optimization tool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C7EA4-B055-4768-972B-5446D219B868}"/>
              </a:ext>
            </a:extLst>
          </p:cNvPr>
          <p:cNvSpPr txBox="1"/>
          <p:nvPr/>
        </p:nvSpPr>
        <p:spPr>
          <a:xfrm>
            <a:off x="6900672" y="6425184"/>
            <a:ext cx="5657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/>
              <a:t>* ECMAScript 5 (2009) compared to ES6 ECMAScript 2015</a:t>
            </a:r>
          </a:p>
        </p:txBody>
      </p:sp>
    </p:spTree>
    <p:extLst>
      <p:ext uri="{BB962C8B-B14F-4D97-AF65-F5344CB8AC3E}">
        <p14:creationId xmlns:p14="http://schemas.microsoft.com/office/powerpoint/2010/main" val="25876504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D06A-7586-4640-92ED-63596C12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 Architecture</a:t>
            </a:r>
            <a:br>
              <a:rPr lang="en-US" dirty="0"/>
            </a:br>
            <a:r>
              <a:rPr lang="en-US" dirty="0"/>
              <a:t> stays the same in Angular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24CF84-0860-448F-81D9-629773AB57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21" t="25117" r="32724" b="8110"/>
          <a:stretch/>
        </p:blipFill>
        <p:spPr>
          <a:xfrm>
            <a:off x="1026933" y="1616924"/>
            <a:ext cx="8011938" cy="531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687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52EC-8076-4AA3-B461-4E7C9128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Web Component Concepts, New 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873293-DC80-4438-B85B-4EDBB9F51C12}"/>
              </a:ext>
            </a:extLst>
          </p:cNvPr>
          <p:cNvSpPr txBox="1"/>
          <p:nvPr/>
        </p:nvSpPr>
        <p:spPr>
          <a:xfrm>
            <a:off x="924515" y="1311549"/>
            <a:ext cx="10615961" cy="53553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shoppingcart-detail.component.ts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EventEmitter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ShoppingcartItem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'../../core/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shoppingcart.interface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selector: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-detail'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templateUrl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'./shoppingcart-detail.component.html'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ShoppingcartDetailComponent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@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@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Output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updatedItem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EventEmitter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ShoppingcartItem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&gt;();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selectedCartitem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 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updateItem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ShoppingcartItem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updateItem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() in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sc-detail.comp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updatedItem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78575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F1BA-E5A0-492C-A593-4DCB9562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6 Template 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C424C-C613-4103-9AA2-613CBEA61EB2}"/>
              </a:ext>
            </a:extLst>
          </p:cNvPr>
          <p:cNvSpPr txBox="1"/>
          <p:nvPr/>
        </p:nvSpPr>
        <p:spPr>
          <a:xfrm>
            <a:off x="1133857" y="1517012"/>
            <a:ext cx="9765792" cy="59093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&lt;!-- shoppingcart-detail.component.html --&gt;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Cart: {{cart.name}} ({{cart.id}})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"!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cart.items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||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cart.items.length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== 0"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No items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"let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of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cart.items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{{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i.productName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}} {{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i.quantity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}} @ {{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i.priceDollar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| currency}}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"i.id ==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selectedCartitem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   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(click)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selectedCartitem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=0"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"i.id !=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selectedCartitem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(click)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selectedCartitem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=i.id"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Edit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selectedCartitem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==i.id"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app-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cartitem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-edit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[cart]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"cart"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cartitem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savedShoppingcartItem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updateItem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($event)"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app-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cartitem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-edit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394CD-F914-45C6-837F-46437D1AD6C7}"/>
              </a:ext>
            </a:extLst>
          </p:cNvPr>
          <p:cNvSpPr txBox="1"/>
          <p:nvPr/>
        </p:nvSpPr>
        <p:spPr>
          <a:xfrm>
            <a:off x="11058143" y="1866900"/>
            <a:ext cx="1133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br>
              <a:rPr lang="en-US" dirty="0"/>
            </a:br>
            <a:r>
              <a:rPr lang="en-US" dirty="0"/>
              <a:t>$ctrl.</a:t>
            </a:r>
            <a:br>
              <a:rPr lang="en-US" dirty="0"/>
            </a:br>
            <a:r>
              <a:rPr lang="en-US" dirty="0"/>
              <a:t>anymore</a:t>
            </a:r>
          </a:p>
        </p:txBody>
      </p:sp>
    </p:spTree>
    <p:extLst>
      <p:ext uri="{BB962C8B-B14F-4D97-AF65-F5344CB8AC3E}">
        <p14:creationId xmlns:p14="http://schemas.microsoft.com/office/powerpoint/2010/main" val="170078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0C03EF-65DB-4ACB-9533-4A92B11936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63" t="10845" r="13750" b="13600"/>
          <a:stretch/>
        </p:blipFill>
        <p:spPr>
          <a:xfrm>
            <a:off x="2670047" y="1784747"/>
            <a:ext cx="8225019" cy="50892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B910BD-0DAD-457C-9F85-28BA29D4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Web Dev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A4309-C018-41BB-A528-44336968D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880"/>
            <a:ext cx="10515600" cy="4351338"/>
          </a:xfrm>
        </p:spPr>
        <p:txBody>
          <a:bodyPr/>
          <a:lstStyle/>
          <a:p>
            <a:r>
              <a:rPr lang="en-US" dirty="0"/>
              <a:t>Old way of creating front-end functionality is limiting and frustrating.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4E63E-AB1D-4EB1-B6BE-E508374EA773}"/>
              </a:ext>
            </a:extLst>
          </p:cNvPr>
          <p:cNvSpPr txBox="1"/>
          <p:nvPr/>
        </p:nvSpPr>
        <p:spPr>
          <a:xfrm>
            <a:off x="822452" y="4155440"/>
            <a:ext cx="33812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jQuery nested event handlers for each new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Tightly coupled to the presentation layer: </a:t>
            </a:r>
            <a:r>
              <a:rPr lang="en-US" dirty="0" err="1"/>
              <a:t>css</a:t>
            </a:r>
            <a:r>
              <a:rPr lang="en-US" dirty="0"/>
              <a:t> styles and 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.cfm page called via Ajax does both data actions and HTML rendering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238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4488-EA56-4E76-8C3D-BC278907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Angular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790DC-8C17-4EA4-AA14-9FF7CF818848}"/>
              </a:ext>
            </a:extLst>
          </p:cNvPr>
          <p:cNvSpPr txBox="1"/>
          <p:nvPr/>
        </p:nvSpPr>
        <p:spPr>
          <a:xfrm>
            <a:off x="579863" y="1315846"/>
            <a:ext cx="10705171" cy="61863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'../../core/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product.service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'../../core/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shoppingcart.service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ShoppingcartItem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'../../core/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shoppingcart.interface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selector: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-list'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templateUrl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'./shoppingcart-list.component.html’ </a:t>
            </a:r>
            <a:b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ShoppingcartListComponent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isLoading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cartSelected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ProductService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isLoading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[];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getProducts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getCarts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D5B75AA-AC9B-4539-82FF-F562C3F986A2}"/>
              </a:ext>
            </a:extLst>
          </p:cNvPr>
          <p:cNvSpPr/>
          <p:nvPr/>
        </p:nvSpPr>
        <p:spPr>
          <a:xfrm rot="7345660">
            <a:off x="5832087" y="2910468"/>
            <a:ext cx="2732049" cy="2062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629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C2D0-15F8-4411-B47F-C79F6FCF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6 Create Service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B6FA3-46F4-428E-A9DD-288C7DD05AA1}"/>
              </a:ext>
            </a:extLst>
          </p:cNvPr>
          <p:cNvSpPr txBox="1"/>
          <p:nvPr/>
        </p:nvSpPr>
        <p:spPr>
          <a:xfrm>
            <a:off x="1650379" y="1839951"/>
            <a:ext cx="7092787" cy="42473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548640" rtlCol="0">
            <a:spAutoFit/>
          </a:bodyPr>
          <a:lstStyle/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@Injectable decorator creates a Service. 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providedIn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: 'root' ensures Singleton.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Injectable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providedIn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'root'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})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apiUrl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/cart'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) {}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service methods here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384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7A14-D511-41F0-BC98-8836D158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 replace Promises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8BC51-8019-4CF2-B690-2541734376CF}"/>
              </a:ext>
            </a:extLst>
          </p:cNvPr>
          <p:cNvSpPr txBox="1"/>
          <p:nvPr/>
        </p:nvSpPr>
        <p:spPr>
          <a:xfrm>
            <a:off x="197976" y="1441698"/>
            <a:ext cx="7515922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in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shoppingcart.service.ts</a:t>
            </a:r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create an Observable of an array of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Shoppingcart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to be subscribe()'ed in a component.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[]&gt;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apiUrl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apiUrl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'/list'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[]&gt;(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apiUrl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1D0D9C-B52B-40BA-8E23-D15CF07B1535}"/>
              </a:ext>
            </a:extLst>
          </p:cNvPr>
          <p:cNvSpPr txBox="1"/>
          <p:nvPr/>
        </p:nvSpPr>
        <p:spPr>
          <a:xfrm>
            <a:off x="3364607" y="3624761"/>
            <a:ext cx="8745053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274320" rIns="274320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shoppingcart-list.component.ts</a:t>
            </a:r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called from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ngOnInit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or to update the list of carts.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getCarts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subscribe to the Observable,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save the data in the component and flip the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isLoading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flag.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carts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carts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isLoading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B82D6-4675-4C1C-8049-A232E37AD1B7}"/>
              </a:ext>
            </a:extLst>
          </p:cNvPr>
          <p:cNvSpPr txBox="1"/>
          <p:nvPr/>
        </p:nvSpPr>
        <p:spPr>
          <a:xfrm>
            <a:off x="47582" y="6204808"/>
            <a:ext cx="6739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intro to Reactive Programming by André </a:t>
            </a:r>
            <a:r>
              <a:rPr lang="en-US" sz="1600" dirty="0" err="1"/>
              <a:t>Staltz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https://gist.github.com/staltz/868e7e9bc2a7b8c1f754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9304F-8898-4A4C-A2DD-60DD560B6313}"/>
              </a:ext>
            </a:extLst>
          </p:cNvPr>
          <p:cNvSpPr txBox="1"/>
          <p:nvPr/>
        </p:nvSpPr>
        <p:spPr>
          <a:xfrm>
            <a:off x="8802624" y="890016"/>
            <a:ext cx="2279904" cy="675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44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109D-4CB6-4F20-95DD-3DC53E2C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forkJoin</a:t>
            </a:r>
            <a:r>
              <a:rPr lang="en-US" dirty="0"/>
              <a:t> Multiple Observables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4CC6C5-4478-4394-A2E2-9734504DC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83" y="3524977"/>
            <a:ext cx="952633" cy="95263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0C0454-AD01-4A09-8F6A-2C49DE2159B2}"/>
              </a:ext>
            </a:extLst>
          </p:cNvPr>
          <p:cNvSpPr txBox="1"/>
          <p:nvPr/>
        </p:nvSpPr>
        <p:spPr>
          <a:xfrm>
            <a:off x="853440" y="1816608"/>
            <a:ext cx="10280904" cy="39703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isLoading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[];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getProductsCached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carts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when starting up,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dont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show the page until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   // all required network resources are loaded.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forkJoin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is the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Promise.all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for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rxjs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forkJoin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carts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 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results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results[0] is products,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results[1] is carts.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results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isLoading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AB9E9-9C25-4FFC-A03D-7A3338B667AC}"/>
              </a:ext>
            </a:extLst>
          </p:cNvPr>
          <p:cNvSpPr txBox="1"/>
          <p:nvPr/>
        </p:nvSpPr>
        <p:spPr>
          <a:xfrm>
            <a:off x="341376" y="6176963"/>
            <a:ext cx="10168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 chaining the </a:t>
            </a:r>
            <a:r>
              <a:rPr lang="en-US" dirty="0" err="1"/>
              <a:t>Promise.then</a:t>
            </a:r>
            <a:r>
              <a:rPr lang="en-US" dirty="0"/>
              <a:t>()’s in AngularJS, this uses a Boolean flag to delay the page render until both the Product and </a:t>
            </a:r>
            <a:r>
              <a:rPr lang="en-US" dirty="0" err="1"/>
              <a:t>Shoppingcart</a:t>
            </a:r>
            <a:r>
              <a:rPr lang="en-US" dirty="0"/>
              <a:t> services have returned.  This example loads in parallel.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4C0161-B4A4-4C30-B15A-5F43D577FE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00" t="27398" r="69100" b="59553"/>
          <a:stretch/>
        </p:blipFill>
        <p:spPr>
          <a:xfrm>
            <a:off x="9241536" y="780288"/>
            <a:ext cx="1438656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463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7FE25-AA1F-4728-A5D5-6AFB30E6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  <a:br>
              <a:rPr lang="en-US" dirty="0"/>
            </a:br>
            <a:r>
              <a:rPr lang="en-US" dirty="0"/>
              <a:t>your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0503-126E-4AA4-A475-3C773A8A8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this: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2BB1E-548A-49D5-AB7A-5E1E126BCB17}"/>
              </a:ext>
            </a:extLst>
          </p:cNvPr>
          <p:cNvSpPr txBox="1"/>
          <p:nvPr/>
        </p:nvSpPr>
        <p:spPr>
          <a:xfrm>
            <a:off x="4404732" y="363693"/>
            <a:ext cx="6590370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 "cart": {</a:t>
            </a:r>
          </a:p>
          <a:p>
            <a:r>
              <a:rPr lang="en-US" sz="1400" dirty="0"/>
              <a:t>    "</a:t>
            </a:r>
            <a:r>
              <a:rPr lang="en-US" sz="1400" dirty="0" err="1"/>
              <a:t>totalDollar</a:t>
            </a:r>
            <a:r>
              <a:rPr lang="en-US" sz="1400" dirty="0"/>
              <a:t>": 145.94,</a:t>
            </a:r>
          </a:p>
          <a:p>
            <a:r>
              <a:rPr lang="en-US" sz="1400" dirty="0"/>
              <a:t>    "</a:t>
            </a:r>
            <a:r>
              <a:rPr lang="en-US" sz="1400" dirty="0" err="1"/>
              <a:t>dateModified</a:t>
            </a:r>
            <a:r>
              <a:rPr lang="en-US" sz="1400" dirty="0"/>
              <a:t>": "September, 25 2018 05:23:55",</a:t>
            </a:r>
          </a:p>
          <a:p>
            <a:r>
              <a:rPr lang="en-US" sz="1400" dirty="0"/>
              <a:t>    "</a:t>
            </a:r>
            <a:r>
              <a:rPr lang="en-US" sz="1400" dirty="0" err="1"/>
              <a:t>totalPoint</a:t>
            </a:r>
            <a:r>
              <a:rPr lang="en-US" sz="1400" dirty="0"/>
              <a:t>": 0,</a:t>
            </a:r>
          </a:p>
          <a:p>
            <a:r>
              <a:rPr lang="en-US" sz="1400" dirty="0"/>
              <a:t>    "items": [</a:t>
            </a:r>
          </a:p>
          <a:p>
            <a:r>
              <a:rPr lang="en-US" sz="1400" dirty="0"/>
              <a:t>      {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priceDollar</a:t>
            </a:r>
            <a:r>
              <a:rPr lang="en-US" sz="1400" dirty="0"/>
              <a:t>": 14.99,</a:t>
            </a:r>
          </a:p>
          <a:p>
            <a:r>
              <a:rPr lang="en-US" sz="1400" dirty="0"/>
              <a:t>        "quantity": 3,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dateModified</a:t>
            </a:r>
            <a:r>
              <a:rPr lang="en-US" sz="1400" dirty="0"/>
              <a:t>": "September, 24 2018 18:06:50",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pricePoint</a:t>
            </a:r>
            <a:r>
              <a:rPr lang="en-US" sz="1400" dirty="0"/>
              <a:t>": 0,</a:t>
            </a:r>
          </a:p>
          <a:p>
            <a:r>
              <a:rPr lang="en-US" sz="1400" dirty="0"/>
              <a:t>        "id": 28,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productName</a:t>
            </a:r>
            <a:r>
              <a:rPr lang="en-US" sz="1400" dirty="0"/>
              <a:t>": "Drug Store Conditioner",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dateCreated</a:t>
            </a:r>
            <a:r>
              <a:rPr lang="en-US" sz="1400" dirty="0"/>
              <a:t>": "September, 24 2018 18:06:50"</a:t>
            </a:r>
          </a:p>
          <a:p>
            <a:r>
              <a:rPr lang="en-US" sz="1400" dirty="0"/>
              <a:t>      },</a:t>
            </a:r>
          </a:p>
          <a:p>
            <a:r>
              <a:rPr lang="en-US" sz="1400" dirty="0"/>
              <a:t>      {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priceDollar</a:t>
            </a:r>
            <a:r>
              <a:rPr lang="en-US" sz="1400" dirty="0"/>
              <a:t>": 28.00,</a:t>
            </a:r>
          </a:p>
          <a:p>
            <a:r>
              <a:rPr lang="en-US" sz="1400" dirty="0"/>
              <a:t>        "quantity": 2,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dateModified</a:t>
            </a:r>
            <a:r>
              <a:rPr lang="en-US" sz="1400" dirty="0"/>
              <a:t>": "September, 25 2018 05:23:32",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pricePoint</a:t>
            </a:r>
            <a:r>
              <a:rPr lang="en-US" sz="1400" dirty="0"/>
              <a:t>": 0,</a:t>
            </a:r>
          </a:p>
          <a:p>
            <a:r>
              <a:rPr lang="en-US" sz="1400" dirty="0"/>
              <a:t>        "id": 30,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productName</a:t>
            </a:r>
            <a:r>
              <a:rPr lang="en-US" sz="1400" dirty="0"/>
              <a:t>": "Prestige Conditioner",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dateCreated</a:t>
            </a:r>
            <a:r>
              <a:rPr lang="en-US" sz="1400" dirty="0"/>
              <a:t>": "September, 25 2018 05:23:32"</a:t>
            </a:r>
          </a:p>
          <a:p>
            <a:r>
              <a:rPr lang="en-US" sz="1400" dirty="0"/>
              <a:t>      },</a:t>
            </a:r>
          </a:p>
          <a:p>
            <a:r>
              <a:rPr lang="en-US" sz="1400" dirty="0"/>
              <a:t>      {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priceDollar</a:t>
            </a:r>
            <a:r>
              <a:rPr lang="en-US" sz="1400" dirty="0"/>
              <a:t>": 14.99,</a:t>
            </a:r>
          </a:p>
          <a:p>
            <a:r>
              <a:rPr lang="en-US" sz="1400" dirty="0"/>
              <a:t>        "quantity": 3,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dateModified</a:t>
            </a:r>
            <a:r>
              <a:rPr lang="en-US" sz="1400" dirty="0"/>
              <a:t>": "September, 25 2018 05:23:55",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pricePoint</a:t>
            </a:r>
            <a:r>
              <a:rPr lang="en-US" sz="1400" dirty="0"/>
              <a:t>": 0,</a:t>
            </a:r>
          </a:p>
          <a:p>
            <a:r>
              <a:rPr lang="en-US" sz="1400" dirty="0"/>
              <a:t>        "id": 31,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productName</a:t>
            </a:r>
            <a:r>
              <a:rPr lang="en-US" sz="1400" dirty="0"/>
              <a:t>": "Drug Store Shampoo",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dateCreated</a:t>
            </a:r>
            <a:r>
              <a:rPr lang="en-US" sz="1400" dirty="0"/>
              <a:t>": "September, 25 2018 05:23:55"</a:t>
            </a:r>
          </a:p>
          <a:p>
            <a:r>
              <a:rPr lang="en-US" sz="1400" dirty="0"/>
              <a:t>      }</a:t>
            </a:r>
          </a:p>
          <a:p>
            <a:r>
              <a:rPr lang="en-US" sz="1400" dirty="0"/>
              <a:t>    ],</a:t>
            </a:r>
          </a:p>
          <a:p>
            <a:r>
              <a:rPr lang="en-US" sz="1400" dirty="0"/>
              <a:t>    "id": 14,</a:t>
            </a:r>
          </a:p>
          <a:p>
            <a:r>
              <a:rPr lang="en-US" sz="1400" dirty="0"/>
              <a:t>    "</a:t>
            </a:r>
            <a:r>
              <a:rPr lang="en-US" sz="1400" dirty="0" err="1"/>
              <a:t>dateCreated</a:t>
            </a:r>
            <a:r>
              <a:rPr lang="en-US" sz="1400" dirty="0"/>
              <a:t>": "September, 24 2018 16:47:15",</a:t>
            </a:r>
          </a:p>
          <a:p>
            <a:r>
              <a:rPr lang="en-US" sz="1400" dirty="0"/>
              <a:t>    "name": "12123213"</a:t>
            </a:r>
          </a:p>
          <a:p>
            <a:r>
              <a:rPr lang="en-US" sz="1400" dirty="0"/>
              <a:t>  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55679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8FAE-5A43-4CFE-9DDD-747EF6AD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</a:t>
            </a:r>
            <a:br>
              <a:rPr lang="en-US" dirty="0"/>
            </a:br>
            <a:r>
              <a:rPr lang="en-US" dirty="0"/>
              <a:t>your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0880C-DDDA-4170-B962-194032EDD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360" y="1825625"/>
            <a:ext cx="10515600" cy="4351338"/>
          </a:xfrm>
        </p:spPr>
        <p:txBody>
          <a:bodyPr/>
          <a:lstStyle/>
          <a:p>
            <a:r>
              <a:rPr lang="en-US" dirty="0"/>
              <a:t>Into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E40ED-EF7D-411C-9C1D-616E871CEEB5}"/>
              </a:ext>
            </a:extLst>
          </p:cNvPr>
          <p:cNvSpPr txBox="1"/>
          <p:nvPr/>
        </p:nvSpPr>
        <p:spPr>
          <a:xfrm>
            <a:off x="4516245" y="680229"/>
            <a:ext cx="5374886" cy="56323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totalDollar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?: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totalPoint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?: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items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?: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ShoppingcartItem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dateCreated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dateModified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ShoppingcartItem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quantity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priceDollar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pricePoint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?: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?: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dateCreated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dateModified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37058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8FAE-5A43-4CFE-9DDD-747EF6AD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</a:t>
            </a:r>
            <a:br>
              <a:rPr lang="en-US" dirty="0"/>
            </a:br>
            <a:r>
              <a:rPr lang="en-US" dirty="0"/>
              <a:t>your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0880C-DDDA-4170-B962-194032EDD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doing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E40ED-EF7D-411C-9C1D-616E871CEEB5}"/>
              </a:ext>
            </a:extLst>
          </p:cNvPr>
          <p:cNvSpPr txBox="1"/>
          <p:nvPr/>
        </p:nvSpPr>
        <p:spPr>
          <a:xfrm>
            <a:off x="3534938" y="1806501"/>
            <a:ext cx="7705493" cy="32316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5760" tIns="365760" rIns="365760" bIns="365760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in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shoppingcart.service.ts</a:t>
            </a:r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do HTTP GET /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/cart/{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cartId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any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apiUrl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pipe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… 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</p:txBody>
      </p:sp>
    </p:spTree>
    <p:extLst>
      <p:ext uri="{BB962C8B-B14F-4D97-AF65-F5344CB8AC3E}">
        <p14:creationId xmlns:p14="http://schemas.microsoft.com/office/powerpoint/2010/main" val="11697730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29F8-2009-42D0-9D49-FB45EE45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Intellisense</a:t>
            </a:r>
            <a:r>
              <a:rPr lang="en-US" dirty="0"/>
              <a:t> (in a template)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EFCC1-30BA-46CA-8144-B628C683D1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64" r="14939" b="58610"/>
          <a:stretch/>
        </p:blipFill>
        <p:spPr>
          <a:xfrm>
            <a:off x="-153566" y="1251571"/>
            <a:ext cx="13279010" cy="48258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D383DB-EBCC-4420-A754-0F012D0523B2}"/>
              </a:ext>
            </a:extLst>
          </p:cNvPr>
          <p:cNvSpPr txBox="1"/>
          <p:nvPr/>
        </p:nvSpPr>
        <p:spPr>
          <a:xfrm>
            <a:off x="463296" y="6412992"/>
            <a:ext cx="841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 Code w/ Angular Language Service Extension &amp; TypeScript support</a:t>
            </a:r>
          </a:p>
        </p:txBody>
      </p:sp>
    </p:spTree>
    <p:extLst>
      <p:ext uri="{BB962C8B-B14F-4D97-AF65-F5344CB8AC3E}">
        <p14:creationId xmlns:p14="http://schemas.microsoft.com/office/powerpoint/2010/main" val="16424351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F822-6101-427E-A1CF-7FA37194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Intellisense</a:t>
            </a:r>
            <a:r>
              <a:rPr lang="en-US" dirty="0"/>
              <a:t> (in .</a:t>
            </a:r>
            <a:r>
              <a:rPr lang="en-US" dirty="0" err="1"/>
              <a:t>ts</a:t>
            </a:r>
            <a:r>
              <a:rPr lang="en-US" dirty="0"/>
              <a:t> files)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39A35F-1C54-4121-92CB-4A86A08067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87" t="5245" r="6875" b="53665"/>
          <a:stretch/>
        </p:blipFill>
        <p:spPr>
          <a:xfrm>
            <a:off x="79964" y="1471963"/>
            <a:ext cx="13863306" cy="44716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9D5EF4-2F6B-485C-8BF4-F4B111B4F190}"/>
              </a:ext>
            </a:extLst>
          </p:cNvPr>
          <p:cNvSpPr txBox="1"/>
          <p:nvPr/>
        </p:nvSpPr>
        <p:spPr>
          <a:xfrm>
            <a:off x="438912" y="6400800"/>
            <a:ext cx="1065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N.B. VS Code + CFML Extension by </a:t>
            </a:r>
            <a:r>
              <a:rPr lang="en-US" dirty="0" err="1"/>
              <a:t>KamasamaK</a:t>
            </a:r>
            <a:r>
              <a:rPr lang="en-US" dirty="0"/>
              <a:t> + CFLint.jar will </a:t>
            </a:r>
            <a:r>
              <a:rPr lang="en-US" dirty="0" err="1"/>
              <a:t>intellisense</a:t>
            </a:r>
            <a:r>
              <a:rPr lang="en-US" dirty="0"/>
              <a:t> var scope bugs in a &lt;</a:t>
            </a:r>
            <a:r>
              <a:rPr lang="en-US" dirty="0" err="1"/>
              <a:t>cfcomponent</a:t>
            </a:r>
            <a:r>
              <a:rPr lang="en-US" dirty="0"/>
              <a:t>&gt;!</a:t>
            </a:r>
          </a:p>
        </p:txBody>
      </p:sp>
    </p:spTree>
    <p:extLst>
      <p:ext uri="{BB962C8B-B14F-4D97-AF65-F5344CB8AC3E}">
        <p14:creationId xmlns:p14="http://schemas.microsoft.com/office/powerpoint/2010/main" val="40748724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1140-09EF-4C9F-8712-B2167DBD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14CBD-B89B-490F-A90D-68B5AFF11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adopting Angular, you will gain:</a:t>
            </a:r>
          </a:p>
          <a:p>
            <a:r>
              <a:rPr lang="en-US" dirty="0"/>
              <a:t>Best of both worlds:</a:t>
            </a:r>
          </a:p>
          <a:p>
            <a:pPr lvl="1"/>
            <a:r>
              <a:rPr lang="en-US" dirty="0"/>
              <a:t>Pure </a:t>
            </a:r>
            <a:r>
              <a:rPr lang="en-US" dirty="0" err="1"/>
              <a:t>js</a:t>
            </a:r>
            <a:r>
              <a:rPr lang="en-US" dirty="0"/>
              <a:t> frontend</a:t>
            </a:r>
          </a:p>
          <a:p>
            <a:pPr lvl="1"/>
            <a:r>
              <a:rPr lang="en-US" dirty="0"/>
              <a:t>Pure </a:t>
            </a:r>
            <a:r>
              <a:rPr lang="en-US" dirty="0" err="1"/>
              <a:t>cf</a:t>
            </a:r>
            <a:r>
              <a:rPr lang="en-US" dirty="0"/>
              <a:t> backend</a:t>
            </a:r>
          </a:p>
          <a:p>
            <a:r>
              <a:rPr lang="en-US" dirty="0"/>
              <a:t>Usability, Agility, Quality</a:t>
            </a:r>
          </a:p>
          <a:p>
            <a:r>
              <a:rPr lang="en-US" dirty="0"/>
              <a:t>Code Reuse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Developer Productivity &amp; Engagement</a:t>
            </a:r>
          </a:p>
        </p:txBody>
      </p:sp>
    </p:spTree>
    <p:extLst>
      <p:ext uri="{BB962C8B-B14F-4D97-AF65-F5344CB8AC3E}">
        <p14:creationId xmlns:p14="http://schemas.microsoft.com/office/powerpoint/2010/main" val="34844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0F26-203C-45A0-B2F5-3C90C5C3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1E96E7-2343-4B0C-BC77-5BC3FCB7B2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01" t="31295" r="24800" b="17868"/>
          <a:stretch/>
        </p:blipFill>
        <p:spPr>
          <a:xfrm>
            <a:off x="540467" y="1690688"/>
            <a:ext cx="11203318" cy="5167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99260E-B6AA-4D98-93B6-E09CB363B824}"/>
              </a:ext>
            </a:extLst>
          </p:cNvPr>
          <p:cNvSpPr txBox="1"/>
          <p:nvPr/>
        </p:nvSpPr>
        <p:spPr>
          <a:xfrm>
            <a:off x="85344" y="5839968"/>
            <a:ext cx="526694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400" dirty="0"/>
            </a:br>
            <a:r>
              <a:rPr lang="en-US" sz="1400" dirty="0"/>
              <a:t>JavaScript is the world’s most popular language:</a:t>
            </a:r>
            <a:br>
              <a:rPr lang="en-US" sz="1400" dirty="0"/>
            </a:br>
            <a:r>
              <a:rPr lang="en-US" sz="1400" dirty="0"/>
              <a:t>https://insights.stackoverflow.com/survey/2018#technology</a:t>
            </a:r>
          </a:p>
          <a:p>
            <a:r>
              <a:rPr lang="en-US" sz="1400" dirty="0"/>
              <a:t>https://octoverse.github.com/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0272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D852-F5E1-4EBC-8ED5-9FFECF0F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F915F-2D04-462C-AAE7-2B1089E02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think you will try Angular?</a:t>
            </a:r>
          </a:p>
          <a:p>
            <a:r>
              <a:rPr lang="en-US" dirty="0"/>
              <a:t>Version 1.7 or 6?</a:t>
            </a:r>
          </a:p>
          <a:p>
            <a:endParaRPr lang="en-US" dirty="0"/>
          </a:p>
          <a:p>
            <a:r>
              <a:rPr lang="en-US" dirty="0"/>
              <a:t>Submit your survey in the app to enter the $25 raffle. </a:t>
            </a:r>
            <a:br>
              <a:rPr lang="en-US" dirty="0"/>
            </a:br>
            <a:r>
              <a:rPr lang="en-US" dirty="0"/>
              <a:t>(You must be registered for this session)</a:t>
            </a:r>
          </a:p>
        </p:txBody>
      </p:sp>
    </p:spTree>
    <p:extLst>
      <p:ext uri="{BB962C8B-B14F-4D97-AF65-F5344CB8AC3E}">
        <p14:creationId xmlns:p14="http://schemas.microsoft.com/office/powerpoint/2010/main" val="15123587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F3A1-81B6-493D-97EE-D83F9C17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P.S.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0C8B0-27DF-462C-82C3-62449CA1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Don’t forget:</a:t>
            </a:r>
          </a:p>
          <a:p>
            <a:r>
              <a:rPr lang="en-US" dirty="0"/>
              <a:t>Error reporting</a:t>
            </a:r>
          </a:p>
          <a:p>
            <a:pPr lvl="1"/>
            <a:r>
              <a:rPr lang="en-US" dirty="0"/>
              <a:t>Need a reporting endpoint and an Exception Override</a:t>
            </a:r>
          </a:p>
          <a:p>
            <a:pPr lvl="1"/>
            <a:r>
              <a:rPr lang="en-US" dirty="0"/>
              <a:t>Not perfect</a:t>
            </a:r>
          </a:p>
          <a:p>
            <a:r>
              <a:rPr lang="en-US" dirty="0"/>
              <a:t>Browser compatibility</a:t>
            </a:r>
          </a:p>
          <a:p>
            <a:pPr lvl="1"/>
            <a:r>
              <a:rPr lang="en-US" dirty="0"/>
              <a:t>Need </a:t>
            </a:r>
            <a:r>
              <a:rPr lang="en-US" dirty="0" err="1"/>
              <a:t>Polyfills</a:t>
            </a:r>
            <a:r>
              <a:rPr lang="en-US" dirty="0"/>
              <a:t> for some </a:t>
            </a:r>
            <a:r>
              <a:rPr lang="en-US" dirty="0" err="1"/>
              <a:t>js</a:t>
            </a:r>
            <a:r>
              <a:rPr lang="en-US" dirty="0"/>
              <a:t> functionality (find, map, …)</a:t>
            </a:r>
          </a:p>
          <a:p>
            <a:r>
              <a:rPr lang="en-US" dirty="0"/>
              <a:t>There will be some duplication between app and API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Validation</a:t>
            </a:r>
          </a:p>
          <a:p>
            <a:r>
              <a:rPr lang="en-US" dirty="0"/>
              <a:t>SEO &amp; first time page render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Case-insensitivity</a:t>
            </a:r>
          </a:p>
        </p:txBody>
      </p:sp>
    </p:spTree>
    <p:extLst>
      <p:ext uri="{BB962C8B-B14F-4D97-AF65-F5344CB8AC3E}">
        <p14:creationId xmlns:p14="http://schemas.microsoft.com/office/powerpoint/2010/main" val="8207559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6025-B7AA-4CBB-B6C1-57C1CBD77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Override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824DB-8C0A-48E7-9A98-EDFA20255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289"/>
            <a:ext cx="10515600" cy="4351338"/>
          </a:xfrm>
        </p:spPr>
        <p:txBody>
          <a:bodyPr/>
          <a:lstStyle/>
          <a:p>
            <a:r>
              <a:rPr lang="en-US" dirty="0"/>
              <a:t>Catch errors and forward to a logger endpoint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17EE9-CD4F-489A-B180-564444E4AB67}"/>
              </a:ext>
            </a:extLst>
          </p:cNvPr>
          <p:cNvSpPr txBox="1"/>
          <p:nvPr/>
        </p:nvSpPr>
        <p:spPr>
          <a:xfrm>
            <a:off x="0" y="1901952"/>
            <a:ext cx="12192000" cy="6740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File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misc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/exceptionOverride.js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mod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angular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exceptionOverride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[]);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mod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config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$provide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provide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decorator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"$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exceptionHandler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'$delegate'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'$injector'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$delegate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$injector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cause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$http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injector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"$http"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injector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"$log"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registration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injector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"Registration"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registration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account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contacts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'Snipped'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dont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need these filling the error log.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"Registration"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registration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//also,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exception.message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, .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fileName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, .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lineNumber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exception: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exception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message 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msg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stack: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exception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?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exception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'No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Stacktrace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Found’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… 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//want to only log non-http errors.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exception_text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exception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exception_text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indexOf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"$http"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== -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post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error.cfm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'Angular Exception Caught'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exception_text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log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warn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cause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}]);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673416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4494-1FF7-4649-89DA-9284464B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A1D93-CCDA-4B1A-9835-035670862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AngularJS docs </a:t>
            </a:r>
          </a:p>
          <a:p>
            <a:pPr lvl="1"/>
            <a:r>
              <a:rPr lang="en-US" dirty="0"/>
              <a:t>https://docs.angularjs.org/tutorial</a:t>
            </a:r>
          </a:p>
          <a:p>
            <a:pPr lvl="1"/>
            <a:r>
              <a:rPr lang="en-US" dirty="0"/>
              <a:t>https://docs.angularjs.org/guide</a:t>
            </a:r>
          </a:p>
          <a:p>
            <a:r>
              <a:rPr lang="en-US" dirty="0"/>
              <a:t>Angular docs - https://angular.io/docs</a:t>
            </a:r>
          </a:p>
          <a:p>
            <a:r>
              <a:rPr lang="en-US" dirty="0"/>
              <a:t>Ng-book - https://www.ng-book.com/</a:t>
            </a:r>
          </a:p>
          <a:p>
            <a:r>
              <a:rPr lang="en-US" dirty="0"/>
              <a:t>UpgradingAngularJS.com</a:t>
            </a:r>
          </a:p>
          <a:p>
            <a:pPr lvl="1"/>
            <a:r>
              <a:rPr lang="en-US" dirty="0"/>
              <a:t>Paid Course on migration from AngularJS to modern</a:t>
            </a:r>
          </a:p>
          <a:p>
            <a:pPr lvl="1"/>
            <a:r>
              <a:rPr lang="en-US" dirty="0"/>
              <a:t>Videos that show all the steps</a:t>
            </a:r>
          </a:p>
          <a:p>
            <a:r>
              <a:rPr lang="en-US" dirty="0"/>
              <a:t>John Papa style guide</a:t>
            </a:r>
          </a:p>
          <a:p>
            <a:pPr lvl="1"/>
            <a:r>
              <a:rPr lang="en-US" dirty="0"/>
              <a:t>https://github.com/johnpapa/angular-styleguide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720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0B84-B11C-44CC-9927-AA2BE692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Cheatsheet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2A9628-9BF4-4E42-8227-068444F27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601307"/>
              </p:ext>
            </p:extLst>
          </p:nvPr>
        </p:nvGraphicFramePr>
        <p:xfrm>
          <a:off x="838200" y="1825625"/>
          <a:ext cx="10515600" cy="301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552">
                  <a:extLst>
                    <a:ext uri="{9D8B030D-6E8A-4147-A177-3AD203B41FA5}">
                      <a16:colId xmlns:a16="http://schemas.microsoft.com/office/drawing/2014/main" val="1488681809"/>
                    </a:ext>
                  </a:extLst>
                </a:gridCol>
                <a:gridCol w="2706624">
                  <a:extLst>
                    <a:ext uri="{9D8B030D-6E8A-4147-A177-3AD203B41FA5}">
                      <a16:colId xmlns:a16="http://schemas.microsoft.com/office/drawing/2014/main" val="2132210707"/>
                    </a:ext>
                  </a:extLst>
                </a:gridCol>
                <a:gridCol w="3462528">
                  <a:extLst>
                    <a:ext uri="{9D8B030D-6E8A-4147-A177-3AD203B41FA5}">
                      <a16:colId xmlns:a16="http://schemas.microsoft.com/office/drawing/2014/main" val="2341010088"/>
                    </a:ext>
                  </a:extLst>
                </a:gridCol>
                <a:gridCol w="2977896">
                  <a:extLst>
                    <a:ext uri="{9D8B030D-6E8A-4147-A177-3AD203B41FA5}">
                      <a16:colId xmlns:a16="http://schemas.microsoft.com/office/drawing/2014/main" val="3004532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AngularJS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Angular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14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String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#variable#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{{ variable}}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{{ variable 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64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Combine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cfinclude</a:t>
                      </a:r>
                      <a:r>
                        <a:rPr lang="en-US" sz="16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webComponent</a:t>
                      </a:r>
                      <a:r>
                        <a:rPr lang="en-US" sz="1600" dirty="0"/>
                        <a:t> my-param=“”&gt;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webComponent</a:t>
                      </a:r>
                      <a:r>
                        <a:rPr lang="en-US" sz="1600" dirty="0"/>
                        <a:t> [param]=“”&gt;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681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Iterator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cfloop</a:t>
                      </a:r>
                      <a:r>
                        <a:rPr lang="en-US" sz="16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&lt;li ng-repeat=“c in $</a:t>
                      </a:r>
                      <a:r>
                        <a:rPr lang="en-US" sz="1600" dirty="0" err="1"/>
                        <a:t>ctrl.cartlist</a:t>
                      </a:r>
                      <a:r>
                        <a:rPr lang="en-US" sz="1600" dirty="0"/>
                        <a:t>”&gt;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&lt;li *</a:t>
                      </a:r>
                      <a:r>
                        <a:rPr lang="en-US" sz="1600" dirty="0" err="1"/>
                        <a:t>ngFor</a:t>
                      </a:r>
                      <a:r>
                        <a:rPr lang="en-US" sz="1600" dirty="0"/>
                        <a:t>=“let cart of </a:t>
                      </a:r>
                      <a:r>
                        <a:rPr lang="en-US" sz="1600" dirty="0" err="1"/>
                        <a:t>cartlist</a:t>
                      </a:r>
                      <a:r>
                        <a:rPr lang="en-US" sz="1600" dirty="0"/>
                        <a:t>”&gt;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34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cfdump</a:t>
                      </a:r>
                      <a:r>
                        <a:rPr lang="en-US" sz="1600" dirty="0"/>
                        <a:t> var=“#variable#”&gt;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{{ variable | json}}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{{ variable | json 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378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component accessors=“true” {</a:t>
                      </a:r>
                    </a:p>
                    <a:p>
                      <a:r>
                        <a:rPr lang="en-US" sz="1600" dirty="0"/>
                        <a:t>Property </a:t>
                      </a:r>
                      <a:r>
                        <a:rPr lang="en-US" sz="1600" dirty="0" err="1"/>
                        <a:t>MyService</a:t>
                      </a:r>
                      <a:r>
                        <a:rPr lang="en-US" sz="1600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Angular.module</a:t>
                      </a:r>
                      <a:r>
                        <a:rPr lang="en-US" sz="1600" dirty="0"/>
                        <a:t>(‘app’)</a:t>
                      </a:r>
                    </a:p>
                    <a:p>
                      <a:r>
                        <a:rPr lang="en-US" sz="1600" dirty="0"/>
                        <a:t>  .factory(‘</a:t>
                      </a:r>
                      <a:r>
                        <a:rPr lang="en-US" sz="1600" dirty="0" err="1"/>
                        <a:t>MyService</a:t>
                      </a:r>
                      <a:r>
                        <a:rPr lang="en-US" sz="1600" dirty="0"/>
                        <a:t>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@Injectable()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export class </a:t>
                      </a:r>
                      <a:r>
                        <a:rPr lang="en-US" sz="1600" dirty="0" err="1"/>
                        <a:t>MyService</a:t>
                      </a:r>
                      <a:r>
                        <a:rPr lang="en-US" sz="1600" dirty="0"/>
                        <a:t> 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155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Code 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mappings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Angular.module</a:t>
                      </a:r>
                      <a:r>
                        <a:rPr lang="en-US" sz="1600" dirty="0"/>
                        <a:t>(‘app’)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@</a:t>
                      </a:r>
                      <a:r>
                        <a:rPr lang="en-US" sz="1600" dirty="0" err="1"/>
                        <a:t>NgModule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132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7545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F4A7D-9A16-4CA9-AED5-2FBD462CE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6EA43-9752-4EE2-9B85-C1A788E8F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{{ var | json }}</a:t>
            </a:r>
          </a:p>
          <a:p>
            <a:r>
              <a:rPr lang="en-US" dirty="0"/>
              <a:t>Chrome </a:t>
            </a:r>
            <a:r>
              <a:rPr lang="en-US" dirty="0" err="1"/>
              <a:t>Devtools</a:t>
            </a:r>
            <a:r>
              <a:rPr lang="en-US" dirty="0"/>
              <a:t> (F12) is your friend.</a:t>
            </a:r>
          </a:p>
          <a:p>
            <a:r>
              <a:rPr lang="en-US" dirty="0"/>
              <a:t>AngularJS: </a:t>
            </a:r>
            <a:r>
              <a:rPr lang="en-US" dirty="0" err="1"/>
              <a:t>angular.element</a:t>
            </a:r>
            <a:r>
              <a:rPr lang="en-US" dirty="0"/>
              <a:t>(</a:t>
            </a:r>
            <a:r>
              <a:rPr lang="en-US" dirty="0" err="1"/>
              <a:t>document.body</a:t>
            </a:r>
            <a:r>
              <a:rPr lang="en-US" dirty="0"/>
              <a:t>).injector();</a:t>
            </a:r>
          </a:p>
          <a:p>
            <a:r>
              <a:rPr lang="en-US" dirty="0"/>
              <a:t>Angular v6 – Augury Extension - $$</a:t>
            </a:r>
            <a:r>
              <a:rPr lang="en-US" dirty="0" err="1"/>
              <a:t>el.componentInstance</a:t>
            </a:r>
            <a:endParaRPr lang="en-US" dirty="0"/>
          </a:p>
          <a:p>
            <a:r>
              <a:rPr lang="en-US" dirty="0"/>
              <a:t>Dev vs. Prod</a:t>
            </a:r>
          </a:p>
          <a:p>
            <a:r>
              <a:rPr lang="en-US" dirty="0" err="1"/>
              <a:t>CommandBox</a:t>
            </a:r>
            <a:r>
              <a:rPr lang="en-US" dirty="0"/>
              <a:t> server log –follow</a:t>
            </a:r>
          </a:p>
          <a:p>
            <a:pPr lvl="1"/>
            <a:r>
              <a:rPr lang="en-US" dirty="0"/>
              <a:t>Rewrites too</a:t>
            </a:r>
          </a:p>
        </p:txBody>
      </p:sp>
    </p:spTree>
    <p:extLst>
      <p:ext uri="{BB962C8B-B14F-4D97-AF65-F5344CB8AC3E}">
        <p14:creationId xmlns:p14="http://schemas.microsoft.com/office/powerpoint/2010/main" val="9857450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B2F73-1983-4BD8-AA4A-E753E3B7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v6 How-to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E6908-732B-4A2C-81A5-8554DFCC1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580"/>
            <a:ext cx="10515600" cy="4351338"/>
          </a:xfrm>
        </p:spPr>
        <p:txBody>
          <a:bodyPr/>
          <a:lstStyle/>
          <a:p>
            <a:r>
              <a:rPr lang="en-US" dirty="0"/>
              <a:t>New development workflow: ng-cli &amp; a build process</a:t>
            </a:r>
          </a:p>
          <a:p>
            <a:pPr lvl="1"/>
            <a:r>
              <a:rPr lang="en-US" dirty="0"/>
              <a:t>Watch out for virus scanning software, </a:t>
            </a:r>
            <a:r>
              <a:rPr lang="en-US" dirty="0" err="1"/>
              <a:t>vpn</a:t>
            </a:r>
            <a:r>
              <a:rPr lang="en-US" dirty="0"/>
              <a:t> security, etc.</a:t>
            </a:r>
          </a:p>
          <a:p>
            <a:r>
              <a:rPr lang="en-US" dirty="0"/>
              <a:t>Will need to learn </a:t>
            </a:r>
            <a:r>
              <a:rPr lang="en-US" dirty="0" err="1"/>
              <a:t>npm</a:t>
            </a:r>
            <a:r>
              <a:rPr lang="en-US" dirty="0"/>
              <a:t> – the Node Package Manager</a:t>
            </a:r>
          </a:p>
          <a:p>
            <a:endParaRPr lang="en-US" dirty="0"/>
          </a:p>
          <a:p>
            <a:r>
              <a:rPr lang="en-US" dirty="0"/>
              <a:t>Set a proxy to CF server in your </a:t>
            </a:r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82736-25DF-4862-BE73-619C87387AA5}"/>
              </a:ext>
            </a:extLst>
          </p:cNvPr>
          <p:cNvSpPr txBox="1"/>
          <p:nvPr/>
        </p:nvSpPr>
        <p:spPr>
          <a:xfrm>
            <a:off x="838200" y="3429000"/>
            <a:ext cx="10625254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"scripts"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 "start"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"ng serve --proxy-config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proxy.config.json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--progress --open"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9A608-38EE-45FD-B0B4-BB8C26295C5D}"/>
              </a:ext>
            </a:extLst>
          </p:cNvPr>
          <p:cNvSpPr txBox="1"/>
          <p:nvPr/>
        </p:nvSpPr>
        <p:spPr>
          <a:xfrm>
            <a:off x="858641" y="4516250"/>
            <a:ext cx="10169912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 "/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   "target"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"http://127.0.0.1:8070/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   "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secure"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   "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pathRewrite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     "^/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   "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logLevel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"debug"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94766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D6F2-C215-45E8-9363-E4A7CBD1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BA215-34C2-42D1-9875-45C2D6249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Case-sensitive</a:t>
            </a:r>
          </a:p>
          <a:p>
            <a:r>
              <a:rPr lang="en-US" dirty="0"/>
              <a:t>&amp;&amp; instead of AND</a:t>
            </a:r>
          </a:p>
          <a:p>
            <a:r>
              <a:rPr lang="en-US" dirty="0"/>
              <a:t>Arrays start at 0! (Array syntax in general, push vs append, .length vs .</a:t>
            </a:r>
            <a:r>
              <a:rPr lang="en-US" dirty="0" err="1"/>
              <a:t>len</a:t>
            </a:r>
            <a:r>
              <a:rPr lang="en-US" dirty="0"/>
              <a:t>())</a:t>
            </a:r>
          </a:p>
          <a:p>
            <a:r>
              <a:rPr lang="en-US" dirty="0"/>
              <a:t>Structure key syntax uses :, not =</a:t>
            </a:r>
          </a:p>
          <a:p>
            <a:r>
              <a:rPr lang="en-US" dirty="0"/>
              <a:t>HTML comments use two dashes, CFML uses three</a:t>
            </a:r>
          </a:p>
        </p:txBody>
      </p:sp>
    </p:spTree>
    <p:extLst>
      <p:ext uri="{BB962C8B-B14F-4D97-AF65-F5344CB8AC3E}">
        <p14:creationId xmlns:p14="http://schemas.microsoft.com/office/powerpoint/2010/main" val="10296573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152A-F321-4EBA-9DD7-7B2501CD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ngRouter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4AF6C-D876-4E99-A0A0-E1A46CA7F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URL to maintain application state</a:t>
            </a:r>
          </a:p>
        </p:txBody>
      </p:sp>
    </p:spTree>
    <p:extLst>
      <p:ext uri="{BB962C8B-B14F-4D97-AF65-F5344CB8AC3E}">
        <p14:creationId xmlns:p14="http://schemas.microsoft.com/office/powerpoint/2010/main" val="23464997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E3A6-31BE-4070-A91C-806ED94E4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Observables: Everything is a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F5B4F-4DD9-41BE-8176-BDFA2D5ED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RxJS</a:t>
            </a:r>
            <a:endParaRPr lang="en-US" dirty="0"/>
          </a:p>
          <a:p>
            <a:r>
              <a:rPr lang="en-US" dirty="0"/>
              <a:t>Hot vs Cold</a:t>
            </a:r>
          </a:p>
          <a:p>
            <a:r>
              <a:rPr lang="en-US" dirty="0"/>
              <a:t>HTTP requests are a cold stream that emits one value</a:t>
            </a:r>
          </a:p>
          <a:p>
            <a:r>
              <a:rPr lang="en-US" dirty="0"/>
              <a:t>Nothing happens without the .subscribe()</a:t>
            </a:r>
          </a:p>
          <a:p>
            <a:r>
              <a:rPr lang="en-US" dirty="0"/>
              <a:t>Rxmarbles.com</a:t>
            </a:r>
          </a:p>
        </p:txBody>
      </p:sp>
    </p:spTree>
    <p:extLst>
      <p:ext uri="{BB962C8B-B14F-4D97-AF65-F5344CB8AC3E}">
        <p14:creationId xmlns:p14="http://schemas.microsoft.com/office/powerpoint/2010/main" val="70740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30B7-666C-43BE-A780-7D44C46A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Features &amp; Advantages of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3169-7353-4E76-AE8B-B2DDD68C7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 component architecture</a:t>
            </a:r>
          </a:p>
          <a:p>
            <a:r>
              <a:rPr lang="en-US" dirty="0"/>
              <a:t>Two-way Data Binding &amp; forms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Asynchronous HTTP Support</a:t>
            </a:r>
          </a:p>
          <a:p>
            <a:r>
              <a:rPr lang="en-US" dirty="0"/>
              <a:t>TypeScript in Angular 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800" dirty="0"/>
              <a:t>Also animation support but I ran out of time for this.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917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2312F-9A03-4F59-89C6-C2E8581B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07952-8007-48B4-90DE-6FF39E664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the *.</a:t>
            </a:r>
            <a:r>
              <a:rPr lang="en-US" dirty="0" err="1"/>
              <a:t>spec.ts</a:t>
            </a:r>
            <a:r>
              <a:rPr lang="en-US" dirty="0"/>
              <a:t> files in the Angular 6 Demo</a:t>
            </a:r>
          </a:p>
          <a:p>
            <a:r>
              <a:rPr lang="en-US" dirty="0"/>
              <a:t>AngularJS: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33DA4-7666-40EF-B58C-08FA37C2EAF3}"/>
              </a:ext>
            </a:extLst>
          </p:cNvPr>
          <p:cNvSpPr txBox="1"/>
          <p:nvPr/>
        </p:nvSpPr>
        <p:spPr>
          <a:xfrm>
            <a:off x="426720" y="2840736"/>
            <a:ext cx="11423904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test the service against known JSON: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describe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"http data test"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"matches known json"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inject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$injector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httpBackend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injector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'$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httpBackend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acc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injector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'Account'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httpBackend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'GET'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json.cfm?method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getAccount&amp;id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=125489'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respond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account: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points: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educ: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contacts: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cards: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[]});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acc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'125489'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httpBackend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flush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expect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acc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isLoaded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expect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acc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points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educ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}))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});</a:t>
            </a:r>
          </a:p>
        </p:txBody>
      </p:sp>
    </p:spTree>
    <p:extLst>
      <p:ext uri="{BB962C8B-B14F-4D97-AF65-F5344CB8AC3E}">
        <p14:creationId xmlns:p14="http://schemas.microsoft.com/office/powerpoint/2010/main" val="22092657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1031-8D01-4208-A76A-C70645E5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B9BA1-E905-426A-B87B-CC6B5F864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Universal (on the server) &amp; Performance Improvements</a:t>
            </a:r>
          </a:p>
          <a:p>
            <a:r>
              <a:rPr lang="en-US" dirty="0"/>
              <a:t>Redux State Machine</a:t>
            </a:r>
          </a:p>
          <a:p>
            <a:r>
              <a:rPr lang="en-US" dirty="0"/>
              <a:t>Angular Material Component Library</a:t>
            </a:r>
          </a:p>
          <a:p>
            <a:r>
              <a:rPr lang="en-US" dirty="0" err="1"/>
              <a:t>NativeScript</a:t>
            </a:r>
            <a:endParaRPr lang="en-US" dirty="0"/>
          </a:p>
          <a:p>
            <a:r>
              <a:rPr lang="en-US" dirty="0"/>
              <a:t>WebSocket</a:t>
            </a:r>
          </a:p>
          <a:p>
            <a:r>
              <a:rPr lang="en-US" dirty="0"/>
              <a:t>Service Workers</a:t>
            </a:r>
          </a:p>
        </p:txBody>
      </p:sp>
    </p:spTree>
    <p:extLst>
      <p:ext uri="{BB962C8B-B14F-4D97-AF65-F5344CB8AC3E}">
        <p14:creationId xmlns:p14="http://schemas.microsoft.com/office/powerpoint/2010/main" val="1879775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A79D-F4FA-4012-9E03-01E615B6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it– connect to Adobe ColdFusion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0834D-58CE-4E22-88DC-B5A928D79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– a shopping cart of products</a:t>
            </a:r>
          </a:p>
          <a:p>
            <a:r>
              <a:rPr lang="en-US" dirty="0"/>
              <a:t>Demo code is also available:</a:t>
            </a:r>
            <a:br>
              <a:rPr lang="en-US" dirty="0"/>
            </a:br>
            <a:r>
              <a:rPr lang="en-US" dirty="0"/>
              <a:t>https://github.com/jkutzfla/cf2018demo</a:t>
            </a:r>
          </a:p>
          <a:p>
            <a:r>
              <a:rPr lang="en-US" dirty="0"/>
              <a:t>Same functionality in both AngularJS and Angular v6</a:t>
            </a:r>
          </a:p>
          <a:p>
            <a:r>
              <a:rPr lang="en-US" dirty="0"/>
              <a:t>Use Browser </a:t>
            </a:r>
            <a:r>
              <a:rPr lang="en-US" dirty="0" err="1"/>
              <a:t>DevTools</a:t>
            </a:r>
            <a:r>
              <a:rPr lang="en-US" dirty="0"/>
              <a:t> (F12) to show the </a:t>
            </a:r>
            <a:r>
              <a:rPr lang="en-US" dirty="0" err="1"/>
              <a:t>api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207599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30B7-666C-43BE-A780-7D44C46A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3169-7353-4E76-AE8B-B2DDD68C722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/>
              <a:t>Web Component Architecture</a:t>
            </a:r>
          </a:p>
          <a:p>
            <a:r>
              <a:rPr lang="en-US" dirty="0"/>
              <a:t>Two-way Data Binding &amp; forms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Asynchronous HTTP Support</a:t>
            </a:r>
          </a:p>
          <a:p>
            <a:r>
              <a:rPr lang="en-US" dirty="0"/>
              <a:t>TypeScript in Angular 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9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13268</TotalTime>
  <Words>4222</Words>
  <Application>Microsoft Office PowerPoint</Application>
  <PresentationFormat>Widescreen</PresentationFormat>
  <Paragraphs>1051</Paragraphs>
  <Slides>71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Calibri</vt:lpstr>
      <vt:lpstr>Calibri Light</vt:lpstr>
      <vt:lpstr>Consolas</vt:lpstr>
      <vt:lpstr>Wingdings</vt:lpstr>
      <vt:lpstr>Office Theme</vt:lpstr>
      <vt:lpstr>Angular for CF Developers</vt:lpstr>
      <vt:lpstr>Bumble Technology Landscape</vt:lpstr>
      <vt:lpstr>B2B website</vt:lpstr>
      <vt:lpstr>B2B website Popup</vt:lpstr>
      <vt:lpstr>Traditional Web Dev</vt:lpstr>
      <vt:lpstr>New Architecture</vt:lpstr>
      <vt:lpstr>Technical Features &amp; Advantages of Angular</vt:lpstr>
      <vt:lpstr>How to do it– connect to Adobe ColdFusion</vt:lpstr>
      <vt:lpstr>Technical Features</vt:lpstr>
      <vt:lpstr>Introducing Web Components</vt:lpstr>
      <vt:lpstr>Web Component Template Language</vt:lpstr>
      <vt:lpstr>Web Component Controller Syntax</vt:lpstr>
      <vt:lpstr>Web Component Bindings Syntax</vt:lpstr>
      <vt:lpstr>Web Component Architecture</vt:lpstr>
      <vt:lpstr>Define ShoppingcartListComponent</vt:lpstr>
      <vt:lpstr>ShoppingcartList Component - onInit()</vt:lpstr>
      <vt:lpstr>ShoppingcartList Passes Data Down</vt:lpstr>
      <vt:lpstr>Data down, Actions up</vt:lpstr>
      <vt:lpstr>ShoppingcartCreate passes  the ‘onCreate’ Action up</vt:lpstr>
      <vt:lpstr>onCreate Event is bound by the   ShoppingcartList container</vt:lpstr>
      <vt:lpstr>Component Reuse Achieved!</vt:lpstr>
      <vt:lpstr>AngularJS Web Components &amp; ColdFusion</vt:lpstr>
      <vt:lpstr>Demo of JSON sent from CF to ng</vt:lpstr>
      <vt:lpstr>Technical Features</vt:lpstr>
      <vt:lpstr>Two-way Data Binding</vt:lpstr>
      <vt:lpstr>Ng-model with Form Validation</vt:lpstr>
      <vt:lpstr>Technical Features</vt:lpstr>
      <vt:lpstr>Dependency Injection</vt:lpstr>
      <vt:lpstr>Dependency Injection in the Demo</vt:lpstr>
      <vt:lpstr>DI Eliminates complex object creation</vt:lpstr>
      <vt:lpstr>Dependency Injection examples from Demo</vt:lpstr>
      <vt:lpstr>DI – real world example</vt:lpstr>
      <vt:lpstr>ngModule</vt:lpstr>
      <vt:lpstr>Technical Features</vt:lpstr>
      <vt:lpstr>Asynchronous = “Out of time”</vt:lpstr>
      <vt:lpstr>AngularJS Promise API:</vt:lpstr>
      <vt:lpstr>Services return the Promise</vt:lpstr>
      <vt:lpstr>Chaining Promises</vt:lpstr>
      <vt:lpstr>API Authentication</vt:lpstr>
      <vt:lpstr>ColdFusion receive JSON</vt:lpstr>
      <vt:lpstr>ColdFusion send JSON</vt:lpstr>
      <vt:lpstr>ColdFusion JSON Serialization</vt:lpstr>
      <vt:lpstr>ColdFusion API Architecture</vt:lpstr>
      <vt:lpstr>AngularJS   vs   Angular 6</vt:lpstr>
      <vt:lpstr>Technical Features</vt:lpstr>
      <vt:lpstr>Angular version 6</vt:lpstr>
      <vt:lpstr>Web Component Architecture  stays the same in Angular 6</vt:lpstr>
      <vt:lpstr>Same Web Component Concepts, New Syntax</vt:lpstr>
      <vt:lpstr>Angular 6 Template Syntax</vt:lpstr>
      <vt:lpstr>DI Angular 6</vt:lpstr>
      <vt:lpstr>Angular 6 Create Service </vt:lpstr>
      <vt:lpstr>Observables replace Promises</vt:lpstr>
      <vt:lpstr>forkJoin Multiple Observables</vt:lpstr>
      <vt:lpstr>TypeScript your JSON</vt:lpstr>
      <vt:lpstr>TypeScript  your JSON</vt:lpstr>
      <vt:lpstr>TypeScript  your JSON</vt:lpstr>
      <vt:lpstr>Intellisense (in a template)</vt:lpstr>
      <vt:lpstr>Intellisense (in .ts files)</vt:lpstr>
      <vt:lpstr>Conclusion</vt:lpstr>
      <vt:lpstr>Q &amp; A</vt:lpstr>
      <vt:lpstr>P.S.</vt:lpstr>
      <vt:lpstr>Exception Override</vt:lpstr>
      <vt:lpstr>Resources</vt:lpstr>
      <vt:lpstr>Cheatsheet</vt:lpstr>
      <vt:lpstr>Debugging</vt:lpstr>
      <vt:lpstr>Angular v6 How-to</vt:lpstr>
      <vt:lpstr>Gotchas </vt:lpstr>
      <vt:lpstr>ngRouter</vt:lpstr>
      <vt:lpstr>Observables: Everything is a stream</vt:lpstr>
      <vt:lpstr>Testing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for CF Developers</dc:title>
  <dc:creator>jkutzflamenbaum@gmail.com</dc:creator>
  <cp:lastModifiedBy>jkutzflamenbaum@gmail.com</cp:lastModifiedBy>
  <cp:revision>144</cp:revision>
  <cp:lastPrinted>2018-09-27T21:37:32Z</cp:lastPrinted>
  <dcterms:created xsi:type="dcterms:W3CDTF">2018-09-18T23:34:26Z</dcterms:created>
  <dcterms:modified xsi:type="dcterms:W3CDTF">2018-10-02T18:27:02Z</dcterms:modified>
</cp:coreProperties>
</file>