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1"/>
  </p:notesMasterIdLst>
  <p:sldIdLst>
    <p:sldId id="385" r:id="rId3"/>
    <p:sldId id="387" r:id="rId4"/>
    <p:sldId id="396" r:id="rId5"/>
    <p:sldId id="397" r:id="rId6"/>
    <p:sldId id="399" r:id="rId7"/>
    <p:sldId id="398" r:id="rId8"/>
    <p:sldId id="400" r:id="rId9"/>
    <p:sldId id="358" r:id="rId10"/>
  </p:sldIdLst>
  <p:sldSz cx="9144000" cy="6858000" type="screen4x3"/>
  <p:notesSz cx="6797675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 Varanda" initials="AV" lastIdx="1" clrIdx="0">
    <p:extLst>
      <p:ext uri="{19B8F6BF-5375-455C-9EA6-DF929625EA0E}">
        <p15:presenceInfo xmlns:p15="http://schemas.microsoft.com/office/powerpoint/2012/main" userId="44ce04615c81f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41B"/>
    <a:srgbClr val="D9D9D9"/>
    <a:srgbClr val="FF0000"/>
    <a:srgbClr val="BED62F"/>
    <a:srgbClr val="39281B"/>
    <a:srgbClr val="0070C0"/>
    <a:srgbClr val="5C676D"/>
    <a:srgbClr val="85961E"/>
    <a:srgbClr val="131117"/>
    <a:srgbClr val="2C2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7"/>
    <p:restoredTop sz="86357"/>
  </p:normalViewPr>
  <p:slideViewPr>
    <p:cSldViewPr>
      <p:cViewPr varScale="1">
        <p:scale>
          <a:sx n="94" d="100"/>
          <a:sy n="94" d="100"/>
        </p:scale>
        <p:origin x="20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58" d="100"/>
          <a:sy n="158" d="100"/>
        </p:scale>
        <p:origin x="6880" y="22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980E5-3775-DE4C-B6AB-ACC625036E97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BFD06-40A0-E048-A89F-E85865B93B05}">
      <dgm:prSet phldrT="[Text]"/>
      <dgm:spPr/>
      <dgm:t>
        <a:bodyPr/>
        <a:lstStyle/>
        <a:p>
          <a:r>
            <a:rPr lang="en-US" dirty="0"/>
            <a:t>Scrape</a:t>
          </a:r>
        </a:p>
      </dgm:t>
    </dgm:pt>
    <dgm:pt modelId="{041D747A-644C-C24F-9F79-98360769B2F5}" type="parTrans" cxnId="{5690F4E7-B24B-E04F-BE06-586F53D94DC6}">
      <dgm:prSet/>
      <dgm:spPr/>
      <dgm:t>
        <a:bodyPr/>
        <a:lstStyle/>
        <a:p>
          <a:endParaRPr lang="en-US"/>
        </a:p>
      </dgm:t>
    </dgm:pt>
    <dgm:pt modelId="{BC4EBFBF-B23E-FE4E-BDA8-BB29C2AF36F3}" type="sibTrans" cxnId="{5690F4E7-B24B-E04F-BE06-586F53D94DC6}">
      <dgm:prSet/>
      <dgm:spPr/>
      <dgm:t>
        <a:bodyPr/>
        <a:lstStyle/>
        <a:p>
          <a:endParaRPr lang="en-US"/>
        </a:p>
      </dgm:t>
    </dgm:pt>
    <dgm:pt modelId="{8FA9461B-E0AA-1544-A576-6B5691DCF902}">
      <dgm:prSet phldrT="[Text]"/>
      <dgm:spPr/>
      <dgm:t>
        <a:bodyPr/>
        <a:lstStyle/>
        <a:p>
          <a:r>
            <a:rPr lang="en-US" dirty="0"/>
            <a:t>RSS Feed</a:t>
          </a:r>
        </a:p>
      </dgm:t>
    </dgm:pt>
    <dgm:pt modelId="{72712079-5D8E-764F-8AC8-197431F6BBCB}" type="parTrans" cxnId="{6DF475CE-DF77-8841-B0A0-0976DC7BB7E1}">
      <dgm:prSet/>
      <dgm:spPr/>
      <dgm:t>
        <a:bodyPr/>
        <a:lstStyle/>
        <a:p>
          <a:endParaRPr lang="en-US"/>
        </a:p>
      </dgm:t>
    </dgm:pt>
    <dgm:pt modelId="{8C0186D0-2A43-A244-AF7A-2BF43E187F5C}" type="sibTrans" cxnId="{6DF475CE-DF77-8841-B0A0-0976DC7BB7E1}">
      <dgm:prSet/>
      <dgm:spPr/>
      <dgm:t>
        <a:bodyPr/>
        <a:lstStyle/>
        <a:p>
          <a:endParaRPr lang="en-US"/>
        </a:p>
      </dgm:t>
    </dgm:pt>
    <dgm:pt modelId="{5DEAEED8-E9FF-BF41-9796-4258F25F0011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6E6ED1B3-BEEF-0E4A-A9BB-9A1CBF63AE60}" type="parTrans" cxnId="{03AA51D3-D640-8140-8EF8-870CED72BB15}">
      <dgm:prSet/>
      <dgm:spPr/>
      <dgm:t>
        <a:bodyPr/>
        <a:lstStyle/>
        <a:p>
          <a:endParaRPr lang="en-US"/>
        </a:p>
      </dgm:t>
    </dgm:pt>
    <dgm:pt modelId="{F942B511-230A-864F-9C73-8547C4019928}" type="sibTrans" cxnId="{03AA51D3-D640-8140-8EF8-870CED72BB15}">
      <dgm:prSet/>
      <dgm:spPr/>
      <dgm:t>
        <a:bodyPr/>
        <a:lstStyle/>
        <a:p>
          <a:endParaRPr lang="en-US"/>
        </a:p>
      </dgm:t>
    </dgm:pt>
    <dgm:pt modelId="{61A59D87-4805-CA4C-A129-EB8CCB2AA776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3ADD2869-7049-704F-BA52-EA98AEEE7A37}" type="parTrans" cxnId="{171F436D-5AC0-9B4F-A9E1-B796F0EBBB66}">
      <dgm:prSet/>
      <dgm:spPr/>
      <dgm:t>
        <a:bodyPr/>
        <a:lstStyle/>
        <a:p>
          <a:endParaRPr lang="en-US"/>
        </a:p>
      </dgm:t>
    </dgm:pt>
    <dgm:pt modelId="{FF2BE705-79A1-8F46-97C7-D1C5D7D7712B}" type="sibTrans" cxnId="{171F436D-5AC0-9B4F-A9E1-B796F0EBBB66}">
      <dgm:prSet/>
      <dgm:spPr/>
      <dgm:t>
        <a:bodyPr/>
        <a:lstStyle/>
        <a:p>
          <a:endParaRPr lang="en-US"/>
        </a:p>
      </dgm:t>
    </dgm:pt>
    <dgm:pt modelId="{BB6A829F-7689-4842-AF98-97C56E98E414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171EEF2A-FDA1-7A46-AD81-0165B457926F}" type="parTrans" cxnId="{BF8EBC85-D882-A746-AF0A-2371CEDAE804}">
      <dgm:prSet/>
      <dgm:spPr/>
      <dgm:t>
        <a:bodyPr/>
        <a:lstStyle/>
        <a:p>
          <a:endParaRPr lang="en-US"/>
        </a:p>
      </dgm:t>
    </dgm:pt>
    <dgm:pt modelId="{E61081F7-58A5-4D4C-94C2-EEB56FAB38B3}" type="sibTrans" cxnId="{BF8EBC85-D882-A746-AF0A-2371CEDAE804}">
      <dgm:prSet/>
      <dgm:spPr/>
      <dgm:t>
        <a:bodyPr/>
        <a:lstStyle/>
        <a:p>
          <a:endParaRPr lang="en-US"/>
        </a:p>
      </dgm:t>
    </dgm:pt>
    <dgm:pt modelId="{029EFB9A-83D0-3A42-AD12-E3F8642A803E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B13229D1-F23E-DE4E-9D67-8937B3DEF921}" type="parTrans" cxnId="{458EFF0A-C556-DB41-81B5-E60D1D2D9607}">
      <dgm:prSet/>
      <dgm:spPr/>
      <dgm:t>
        <a:bodyPr/>
        <a:lstStyle/>
        <a:p>
          <a:endParaRPr lang="en-US"/>
        </a:p>
      </dgm:t>
    </dgm:pt>
    <dgm:pt modelId="{CDF8566B-7112-164C-B71B-956A3044E691}" type="sibTrans" cxnId="{458EFF0A-C556-DB41-81B5-E60D1D2D9607}">
      <dgm:prSet/>
      <dgm:spPr/>
      <dgm:t>
        <a:bodyPr/>
        <a:lstStyle/>
        <a:p>
          <a:endParaRPr lang="en-US"/>
        </a:p>
      </dgm:t>
    </dgm:pt>
    <dgm:pt modelId="{1E921F2C-56FF-F241-B99A-A7AD05F3A131}">
      <dgm:prSet phldrT="[Text]"/>
      <dgm:spPr/>
      <dgm:t>
        <a:bodyPr/>
        <a:lstStyle/>
        <a:p>
          <a:r>
            <a:rPr lang="en-US" dirty="0"/>
            <a:t>Trigger</a:t>
          </a:r>
        </a:p>
      </dgm:t>
    </dgm:pt>
    <dgm:pt modelId="{DC500FA3-F2D5-B940-839F-724B2DF29164}" type="parTrans" cxnId="{6D477305-13EF-774C-B748-67ADCFC821D5}">
      <dgm:prSet/>
      <dgm:spPr/>
      <dgm:t>
        <a:bodyPr/>
        <a:lstStyle/>
        <a:p>
          <a:endParaRPr lang="en-US"/>
        </a:p>
      </dgm:t>
    </dgm:pt>
    <dgm:pt modelId="{0DFC2110-5A83-5E4D-A86A-F6A76E460035}" type="sibTrans" cxnId="{6D477305-13EF-774C-B748-67ADCFC821D5}">
      <dgm:prSet/>
      <dgm:spPr/>
      <dgm:t>
        <a:bodyPr/>
        <a:lstStyle/>
        <a:p>
          <a:endParaRPr lang="en-US"/>
        </a:p>
      </dgm:t>
    </dgm:pt>
    <dgm:pt modelId="{7701C125-AE37-BB49-9412-397DA0C8A3CD}">
      <dgm:prSet phldrT="[Text]"/>
      <dgm:spPr/>
      <dgm:t>
        <a:bodyPr/>
        <a:lstStyle/>
        <a:p>
          <a:r>
            <a:rPr lang="en-US" dirty="0"/>
            <a:t>NATO mission verbs</a:t>
          </a:r>
        </a:p>
      </dgm:t>
    </dgm:pt>
    <dgm:pt modelId="{5E7AB367-85A2-B74D-B70F-1724679382E0}" type="parTrans" cxnId="{D189F032-C069-304B-BC62-66D3A17030E6}">
      <dgm:prSet/>
      <dgm:spPr/>
      <dgm:t>
        <a:bodyPr/>
        <a:lstStyle/>
        <a:p>
          <a:endParaRPr lang="en-US"/>
        </a:p>
      </dgm:t>
    </dgm:pt>
    <dgm:pt modelId="{F28C03D2-F3E8-3348-90CD-7BD980CE1D46}" type="sibTrans" cxnId="{D189F032-C069-304B-BC62-66D3A17030E6}">
      <dgm:prSet/>
      <dgm:spPr/>
      <dgm:t>
        <a:bodyPr/>
        <a:lstStyle/>
        <a:p>
          <a:endParaRPr lang="en-US"/>
        </a:p>
      </dgm:t>
    </dgm:pt>
    <dgm:pt modelId="{76290237-8593-5142-86A3-B36773C63160}">
      <dgm:prSet/>
      <dgm:spPr/>
      <dgm:t>
        <a:bodyPr/>
        <a:lstStyle/>
        <a:p>
          <a:r>
            <a:rPr lang="en-US" dirty="0"/>
            <a:t>Event detection</a:t>
          </a:r>
        </a:p>
      </dgm:t>
    </dgm:pt>
    <dgm:pt modelId="{4EF937A9-E686-FF48-AF09-2446E17109B6}" type="parTrans" cxnId="{FFAA817B-C4BE-9440-A369-76A7FA4A36FD}">
      <dgm:prSet/>
      <dgm:spPr/>
      <dgm:t>
        <a:bodyPr/>
        <a:lstStyle/>
        <a:p>
          <a:endParaRPr lang="en-US"/>
        </a:p>
      </dgm:t>
    </dgm:pt>
    <dgm:pt modelId="{77701040-F90F-9C40-80F1-B6664BFAE798}" type="sibTrans" cxnId="{FFAA817B-C4BE-9440-A369-76A7FA4A36FD}">
      <dgm:prSet/>
      <dgm:spPr/>
      <dgm:t>
        <a:bodyPr/>
        <a:lstStyle/>
        <a:p>
          <a:endParaRPr lang="en-US"/>
        </a:p>
      </dgm:t>
    </dgm:pt>
    <dgm:pt modelId="{224E75C7-BCB3-5A46-9FE5-3136A4B187C2}">
      <dgm:prSet phldrT="[Text]"/>
      <dgm:spPr/>
      <dgm:t>
        <a:bodyPr/>
        <a:lstStyle/>
        <a:p>
          <a:r>
            <a:rPr lang="en-US" dirty="0"/>
            <a:t>Stem</a:t>
          </a:r>
        </a:p>
      </dgm:t>
    </dgm:pt>
    <dgm:pt modelId="{F39A2635-F7E0-0948-87DA-257CFD648E3D}" type="parTrans" cxnId="{7582BE13-E159-3244-ACA0-BB94432782E2}">
      <dgm:prSet/>
      <dgm:spPr/>
      <dgm:t>
        <a:bodyPr/>
        <a:lstStyle/>
        <a:p>
          <a:endParaRPr lang="en-US"/>
        </a:p>
      </dgm:t>
    </dgm:pt>
    <dgm:pt modelId="{B05591AC-5065-8248-B366-C1F46D42B61B}" type="sibTrans" cxnId="{7582BE13-E159-3244-ACA0-BB94432782E2}">
      <dgm:prSet/>
      <dgm:spPr/>
      <dgm:t>
        <a:bodyPr/>
        <a:lstStyle/>
        <a:p>
          <a:endParaRPr lang="en-US"/>
        </a:p>
      </dgm:t>
    </dgm:pt>
    <dgm:pt modelId="{5EF07177-6A4E-9243-9CA7-01D43BE50B52}">
      <dgm:prSet/>
      <dgm:spPr/>
      <dgm:t>
        <a:bodyPr/>
        <a:lstStyle/>
        <a:p>
          <a:r>
            <a:rPr lang="en-US" dirty="0"/>
            <a:t>P.O.S tagging</a:t>
          </a:r>
        </a:p>
      </dgm:t>
    </dgm:pt>
    <dgm:pt modelId="{FA30E3ED-3185-2B4E-B0FD-5E5A7F8EDB2E}" type="parTrans" cxnId="{D25D5D38-F709-0A4F-861D-FDC563C4F56D}">
      <dgm:prSet/>
      <dgm:spPr/>
      <dgm:t>
        <a:bodyPr/>
        <a:lstStyle/>
        <a:p>
          <a:endParaRPr lang="en-US"/>
        </a:p>
      </dgm:t>
    </dgm:pt>
    <dgm:pt modelId="{AA37E642-A0CB-5944-B52F-BA3A123177AA}" type="sibTrans" cxnId="{D25D5D38-F709-0A4F-861D-FDC563C4F56D}">
      <dgm:prSet/>
      <dgm:spPr/>
      <dgm:t>
        <a:bodyPr/>
        <a:lstStyle/>
        <a:p>
          <a:endParaRPr lang="en-US"/>
        </a:p>
      </dgm:t>
    </dgm:pt>
    <dgm:pt modelId="{D83290E9-8078-EA4A-A029-A5209B20E350}" type="pres">
      <dgm:prSet presAssocID="{BC7980E5-3775-DE4C-B6AB-ACC625036E97}" presName="theList" presStyleCnt="0">
        <dgm:presLayoutVars>
          <dgm:dir/>
          <dgm:animLvl val="lvl"/>
          <dgm:resizeHandles val="exact"/>
        </dgm:presLayoutVars>
      </dgm:prSet>
      <dgm:spPr/>
    </dgm:pt>
    <dgm:pt modelId="{4CD0EEBD-CC87-4B46-B565-D398324C0BB2}" type="pres">
      <dgm:prSet presAssocID="{04BBFD06-40A0-E048-A89F-E85865B93B05}" presName="compNode" presStyleCnt="0"/>
      <dgm:spPr/>
    </dgm:pt>
    <dgm:pt modelId="{F9FB545D-6263-0047-9E8E-E72A831A3B55}" type="pres">
      <dgm:prSet presAssocID="{04BBFD06-40A0-E048-A89F-E85865B93B05}" presName="noGeometry" presStyleCnt="0"/>
      <dgm:spPr/>
    </dgm:pt>
    <dgm:pt modelId="{A8DC25C8-0BFF-8B4C-87C2-98250A919F49}" type="pres">
      <dgm:prSet presAssocID="{04BBFD06-40A0-E048-A89F-E85865B93B05}" presName="childTextVisible" presStyleLbl="bgAccFollowNode1" presStyleIdx="0" presStyleCnt="4">
        <dgm:presLayoutVars>
          <dgm:bulletEnabled val="1"/>
        </dgm:presLayoutVars>
      </dgm:prSet>
      <dgm:spPr/>
    </dgm:pt>
    <dgm:pt modelId="{AE4E9539-FD27-0645-8AD5-54C51FC7CE05}" type="pres">
      <dgm:prSet presAssocID="{04BBFD06-40A0-E048-A89F-E85865B93B05}" presName="childTextHidden" presStyleLbl="bgAccFollowNode1" presStyleIdx="0" presStyleCnt="4"/>
      <dgm:spPr/>
    </dgm:pt>
    <dgm:pt modelId="{4834C51D-1228-7045-ADF6-0224275D2237}" type="pres">
      <dgm:prSet presAssocID="{04BBFD06-40A0-E048-A89F-E85865B93B0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9587052-3BA8-0B4F-8135-123AB1284412}" type="pres">
      <dgm:prSet presAssocID="{04BBFD06-40A0-E048-A89F-E85865B93B05}" presName="aSpace" presStyleCnt="0"/>
      <dgm:spPr/>
    </dgm:pt>
    <dgm:pt modelId="{DE6094D9-39F8-6B4E-B4C3-27B3610B7904}" type="pres">
      <dgm:prSet presAssocID="{61A59D87-4805-CA4C-A129-EB8CCB2AA776}" presName="compNode" presStyleCnt="0"/>
      <dgm:spPr/>
    </dgm:pt>
    <dgm:pt modelId="{22B8D69A-1FD8-E14A-A032-5A1D59321E9A}" type="pres">
      <dgm:prSet presAssocID="{61A59D87-4805-CA4C-A129-EB8CCB2AA776}" presName="noGeometry" presStyleCnt="0"/>
      <dgm:spPr/>
    </dgm:pt>
    <dgm:pt modelId="{50DDEEAC-0E38-6D41-AEA1-38C99609DAEC}" type="pres">
      <dgm:prSet presAssocID="{61A59D87-4805-CA4C-A129-EB8CCB2AA776}" presName="childTextVisible" presStyleLbl="bgAccFollowNode1" presStyleIdx="1" presStyleCnt="4">
        <dgm:presLayoutVars>
          <dgm:bulletEnabled val="1"/>
        </dgm:presLayoutVars>
      </dgm:prSet>
      <dgm:spPr/>
    </dgm:pt>
    <dgm:pt modelId="{61421598-4CE8-504F-8ABA-A02D3A1B7859}" type="pres">
      <dgm:prSet presAssocID="{61A59D87-4805-CA4C-A129-EB8CCB2AA776}" presName="childTextHidden" presStyleLbl="bgAccFollowNode1" presStyleIdx="1" presStyleCnt="4"/>
      <dgm:spPr/>
    </dgm:pt>
    <dgm:pt modelId="{829B4F17-1830-0846-9A54-5EC80E8602B2}" type="pres">
      <dgm:prSet presAssocID="{61A59D87-4805-CA4C-A129-EB8CCB2AA77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8F314FE-4ECC-4547-9A85-1616F24B298B}" type="pres">
      <dgm:prSet presAssocID="{61A59D87-4805-CA4C-A129-EB8CCB2AA776}" presName="aSpace" presStyleCnt="0"/>
      <dgm:spPr/>
    </dgm:pt>
    <dgm:pt modelId="{7CE2DB88-2F4A-8645-80A6-22EE4D445A2B}" type="pres">
      <dgm:prSet presAssocID="{1E921F2C-56FF-F241-B99A-A7AD05F3A131}" presName="compNode" presStyleCnt="0"/>
      <dgm:spPr/>
    </dgm:pt>
    <dgm:pt modelId="{8E7E9BB6-BC22-CC43-98A6-9FB6DE28921D}" type="pres">
      <dgm:prSet presAssocID="{1E921F2C-56FF-F241-B99A-A7AD05F3A131}" presName="noGeometry" presStyleCnt="0"/>
      <dgm:spPr/>
    </dgm:pt>
    <dgm:pt modelId="{3E5E2A21-AAB9-D940-85A4-C526B365EF14}" type="pres">
      <dgm:prSet presAssocID="{1E921F2C-56FF-F241-B99A-A7AD05F3A131}" presName="childTextVisible" presStyleLbl="bgAccFollowNode1" presStyleIdx="2" presStyleCnt="4">
        <dgm:presLayoutVars>
          <dgm:bulletEnabled val="1"/>
        </dgm:presLayoutVars>
      </dgm:prSet>
      <dgm:spPr/>
    </dgm:pt>
    <dgm:pt modelId="{DDBBDBD1-00AC-5542-840F-7DB05E020EC9}" type="pres">
      <dgm:prSet presAssocID="{1E921F2C-56FF-F241-B99A-A7AD05F3A131}" presName="childTextHidden" presStyleLbl="bgAccFollowNode1" presStyleIdx="2" presStyleCnt="4"/>
      <dgm:spPr/>
    </dgm:pt>
    <dgm:pt modelId="{308466C3-4D6F-6847-AE83-E6996D606818}" type="pres">
      <dgm:prSet presAssocID="{1E921F2C-56FF-F241-B99A-A7AD05F3A13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76D7AA8-8C18-3B48-AB9E-82FBC33F4D30}" type="pres">
      <dgm:prSet presAssocID="{1E921F2C-56FF-F241-B99A-A7AD05F3A131}" presName="aSpace" presStyleCnt="0"/>
      <dgm:spPr/>
    </dgm:pt>
    <dgm:pt modelId="{FF9EFC7C-7C20-4A43-8BB7-BD24FFC24989}" type="pres">
      <dgm:prSet presAssocID="{76290237-8593-5142-86A3-B36773C63160}" presName="compNode" presStyleCnt="0"/>
      <dgm:spPr/>
    </dgm:pt>
    <dgm:pt modelId="{E981C0F3-0A93-294D-8A47-47795BCFEEB3}" type="pres">
      <dgm:prSet presAssocID="{76290237-8593-5142-86A3-B36773C63160}" presName="noGeometry" presStyleCnt="0"/>
      <dgm:spPr/>
    </dgm:pt>
    <dgm:pt modelId="{C30C73FA-5279-BA43-908C-3BCCD5558EE7}" type="pres">
      <dgm:prSet presAssocID="{76290237-8593-5142-86A3-B36773C63160}" presName="childTextVisible" presStyleLbl="bgAccFollowNode1" presStyleIdx="3" presStyleCnt="4">
        <dgm:presLayoutVars>
          <dgm:bulletEnabled val="1"/>
        </dgm:presLayoutVars>
      </dgm:prSet>
      <dgm:spPr/>
    </dgm:pt>
    <dgm:pt modelId="{C87CBE31-3DBF-2C4D-8C6B-B9297458C140}" type="pres">
      <dgm:prSet presAssocID="{76290237-8593-5142-86A3-B36773C63160}" presName="childTextHidden" presStyleLbl="bgAccFollowNode1" presStyleIdx="3" presStyleCnt="4"/>
      <dgm:spPr/>
    </dgm:pt>
    <dgm:pt modelId="{58488656-6495-F146-A3FE-1837763F3A19}" type="pres">
      <dgm:prSet presAssocID="{76290237-8593-5142-86A3-B36773C6316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ADB1F01-85BF-FE41-8379-085E15235423}" type="presOf" srcId="{8FA9461B-E0AA-1544-A576-6B5691DCF902}" destId="{AE4E9539-FD27-0645-8AD5-54C51FC7CE05}" srcOrd="1" destOrd="0" presId="urn:microsoft.com/office/officeart/2005/8/layout/hProcess6"/>
    <dgm:cxn modelId="{6D477305-13EF-774C-B748-67ADCFC821D5}" srcId="{BC7980E5-3775-DE4C-B6AB-ACC625036E97}" destId="{1E921F2C-56FF-F241-B99A-A7AD05F3A131}" srcOrd="2" destOrd="0" parTransId="{DC500FA3-F2D5-B940-839F-724B2DF29164}" sibTransId="{0DFC2110-5A83-5E4D-A86A-F6A76E460035}"/>
    <dgm:cxn modelId="{458EFF0A-C556-DB41-81B5-E60D1D2D9607}" srcId="{61A59D87-4805-CA4C-A129-EB8CCB2AA776}" destId="{029EFB9A-83D0-3A42-AD12-E3F8642A803E}" srcOrd="1" destOrd="0" parTransId="{B13229D1-F23E-DE4E-9D67-8937B3DEF921}" sibTransId="{CDF8566B-7112-164C-B71B-956A3044E691}"/>
    <dgm:cxn modelId="{7582BE13-E159-3244-ACA0-BB94432782E2}" srcId="{61A59D87-4805-CA4C-A129-EB8CCB2AA776}" destId="{224E75C7-BCB3-5A46-9FE5-3136A4B187C2}" srcOrd="2" destOrd="0" parTransId="{F39A2635-F7E0-0948-87DA-257CFD648E3D}" sibTransId="{B05591AC-5065-8248-B366-C1F46D42B61B}"/>
    <dgm:cxn modelId="{29DEDE29-171B-D54C-A060-9A422C93BEC0}" type="presOf" srcId="{04BBFD06-40A0-E048-A89F-E85865B93B05}" destId="{4834C51D-1228-7045-ADF6-0224275D2237}" srcOrd="0" destOrd="0" presId="urn:microsoft.com/office/officeart/2005/8/layout/hProcess6"/>
    <dgm:cxn modelId="{20D4F329-0D05-F245-B1A5-E86B7ABE7C39}" type="presOf" srcId="{61A59D87-4805-CA4C-A129-EB8CCB2AA776}" destId="{829B4F17-1830-0846-9A54-5EC80E8602B2}" srcOrd="0" destOrd="0" presId="urn:microsoft.com/office/officeart/2005/8/layout/hProcess6"/>
    <dgm:cxn modelId="{D189F032-C069-304B-BC62-66D3A17030E6}" srcId="{1E921F2C-56FF-F241-B99A-A7AD05F3A131}" destId="{7701C125-AE37-BB49-9412-397DA0C8A3CD}" srcOrd="0" destOrd="0" parTransId="{5E7AB367-85A2-B74D-B70F-1724679382E0}" sibTransId="{F28C03D2-F3E8-3348-90CD-7BD980CE1D46}"/>
    <dgm:cxn modelId="{D25D5D38-F709-0A4F-861D-FDC563C4F56D}" srcId="{76290237-8593-5142-86A3-B36773C63160}" destId="{5EF07177-6A4E-9243-9CA7-01D43BE50B52}" srcOrd="0" destOrd="0" parTransId="{FA30E3ED-3185-2B4E-B0FD-5E5A7F8EDB2E}" sibTransId="{AA37E642-A0CB-5944-B52F-BA3A123177AA}"/>
    <dgm:cxn modelId="{83A6063B-4887-BF4E-A74E-2ADD4CC020E9}" type="presOf" srcId="{1E921F2C-56FF-F241-B99A-A7AD05F3A131}" destId="{308466C3-4D6F-6847-AE83-E6996D606818}" srcOrd="0" destOrd="0" presId="urn:microsoft.com/office/officeart/2005/8/layout/hProcess6"/>
    <dgm:cxn modelId="{171F436D-5AC0-9B4F-A9E1-B796F0EBBB66}" srcId="{BC7980E5-3775-DE4C-B6AB-ACC625036E97}" destId="{61A59D87-4805-CA4C-A129-EB8CCB2AA776}" srcOrd="1" destOrd="0" parTransId="{3ADD2869-7049-704F-BA52-EA98AEEE7A37}" sibTransId="{FF2BE705-79A1-8F46-97C7-D1C5D7D7712B}"/>
    <dgm:cxn modelId="{FFAA817B-C4BE-9440-A369-76A7FA4A36FD}" srcId="{BC7980E5-3775-DE4C-B6AB-ACC625036E97}" destId="{76290237-8593-5142-86A3-B36773C63160}" srcOrd="3" destOrd="0" parTransId="{4EF937A9-E686-FF48-AF09-2446E17109B6}" sibTransId="{77701040-F90F-9C40-80F1-B6664BFAE798}"/>
    <dgm:cxn modelId="{BF8EBC85-D882-A746-AF0A-2371CEDAE804}" srcId="{61A59D87-4805-CA4C-A129-EB8CCB2AA776}" destId="{BB6A829F-7689-4842-AF98-97C56E98E414}" srcOrd="0" destOrd="0" parTransId="{171EEF2A-FDA1-7A46-AD81-0165B457926F}" sibTransId="{E61081F7-58A5-4D4C-94C2-EEB56FAB38B3}"/>
    <dgm:cxn modelId="{6583E085-891C-0548-B11E-4D2200EAAB6B}" type="presOf" srcId="{5DEAEED8-E9FF-BF41-9796-4258F25F0011}" destId="{AE4E9539-FD27-0645-8AD5-54C51FC7CE05}" srcOrd="1" destOrd="1" presId="urn:microsoft.com/office/officeart/2005/8/layout/hProcess6"/>
    <dgm:cxn modelId="{DBCF8095-09C9-7E45-9E0C-B2F871C47D3F}" type="presOf" srcId="{76290237-8593-5142-86A3-B36773C63160}" destId="{58488656-6495-F146-A3FE-1837763F3A19}" srcOrd="0" destOrd="0" presId="urn:microsoft.com/office/officeart/2005/8/layout/hProcess6"/>
    <dgm:cxn modelId="{5AE3DDA0-5860-AE4D-83A0-A06975B5E9A3}" type="presOf" srcId="{BB6A829F-7689-4842-AF98-97C56E98E414}" destId="{61421598-4CE8-504F-8ABA-A02D3A1B7859}" srcOrd="1" destOrd="0" presId="urn:microsoft.com/office/officeart/2005/8/layout/hProcess6"/>
    <dgm:cxn modelId="{A8CE72B4-42E7-9D4B-ADEB-2FF6522242CF}" type="presOf" srcId="{224E75C7-BCB3-5A46-9FE5-3136A4B187C2}" destId="{50DDEEAC-0E38-6D41-AEA1-38C99609DAEC}" srcOrd="0" destOrd="2" presId="urn:microsoft.com/office/officeart/2005/8/layout/hProcess6"/>
    <dgm:cxn modelId="{A4716FB6-33F9-174E-96DD-B1C7FC9DD9C7}" type="presOf" srcId="{BC7980E5-3775-DE4C-B6AB-ACC625036E97}" destId="{D83290E9-8078-EA4A-A029-A5209B20E350}" srcOrd="0" destOrd="0" presId="urn:microsoft.com/office/officeart/2005/8/layout/hProcess6"/>
    <dgm:cxn modelId="{0D53E5B9-621C-C446-93C1-F457A5235287}" type="presOf" srcId="{5EF07177-6A4E-9243-9CA7-01D43BE50B52}" destId="{C30C73FA-5279-BA43-908C-3BCCD5558EE7}" srcOrd="0" destOrd="0" presId="urn:microsoft.com/office/officeart/2005/8/layout/hProcess6"/>
    <dgm:cxn modelId="{6DF475CE-DF77-8841-B0A0-0976DC7BB7E1}" srcId="{04BBFD06-40A0-E048-A89F-E85865B93B05}" destId="{8FA9461B-E0AA-1544-A576-6B5691DCF902}" srcOrd="0" destOrd="0" parTransId="{72712079-5D8E-764F-8AC8-197431F6BBCB}" sibTransId="{8C0186D0-2A43-A244-AF7A-2BF43E187F5C}"/>
    <dgm:cxn modelId="{03AA51D3-D640-8140-8EF8-870CED72BB15}" srcId="{04BBFD06-40A0-E048-A89F-E85865B93B05}" destId="{5DEAEED8-E9FF-BF41-9796-4258F25F0011}" srcOrd="1" destOrd="0" parTransId="{6E6ED1B3-BEEF-0E4A-A9BB-9A1CBF63AE60}" sibTransId="{F942B511-230A-864F-9C73-8547C4019928}"/>
    <dgm:cxn modelId="{1ADE64D8-32DC-6245-9EA3-1BA467B07A77}" type="presOf" srcId="{029EFB9A-83D0-3A42-AD12-E3F8642A803E}" destId="{50DDEEAC-0E38-6D41-AEA1-38C99609DAEC}" srcOrd="0" destOrd="1" presId="urn:microsoft.com/office/officeart/2005/8/layout/hProcess6"/>
    <dgm:cxn modelId="{C3B5A7D9-13A7-0B4B-B6CA-457231BFE3D0}" type="presOf" srcId="{5DEAEED8-E9FF-BF41-9796-4258F25F0011}" destId="{A8DC25C8-0BFF-8B4C-87C2-98250A919F49}" srcOrd="0" destOrd="1" presId="urn:microsoft.com/office/officeart/2005/8/layout/hProcess6"/>
    <dgm:cxn modelId="{59EB14E1-70FB-2A41-94F7-0088B5563E84}" type="presOf" srcId="{7701C125-AE37-BB49-9412-397DA0C8A3CD}" destId="{DDBBDBD1-00AC-5542-840F-7DB05E020EC9}" srcOrd="1" destOrd="0" presId="urn:microsoft.com/office/officeart/2005/8/layout/hProcess6"/>
    <dgm:cxn modelId="{8BA3A4E4-BFAA-574B-8E8E-281CE4A38FF6}" type="presOf" srcId="{BB6A829F-7689-4842-AF98-97C56E98E414}" destId="{50DDEEAC-0E38-6D41-AEA1-38C99609DAEC}" srcOrd="0" destOrd="0" presId="urn:microsoft.com/office/officeart/2005/8/layout/hProcess6"/>
    <dgm:cxn modelId="{5690F4E7-B24B-E04F-BE06-586F53D94DC6}" srcId="{BC7980E5-3775-DE4C-B6AB-ACC625036E97}" destId="{04BBFD06-40A0-E048-A89F-E85865B93B05}" srcOrd="0" destOrd="0" parTransId="{041D747A-644C-C24F-9F79-98360769B2F5}" sibTransId="{BC4EBFBF-B23E-FE4E-BDA8-BB29C2AF36F3}"/>
    <dgm:cxn modelId="{581844EA-BAFD-2347-9073-545CA6B657D9}" type="presOf" srcId="{029EFB9A-83D0-3A42-AD12-E3F8642A803E}" destId="{61421598-4CE8-504F-8ABA-A02D3A1B7859}" srcOrd="1" destOrd="1" presId="urn:microsoft.com/office/officeart/2005/8/layout/hProcess6"/>
    <dgm:cxn modelId="{0F9205ED-EB1F-8849-9EA2-EC271C213FFF}" type="presOf" srcId="{7701C125-AE37-BB49-9412-397DA0C8A3CD}" destId="{3E5E2A21-AAB9-D940-85A4-C526B365EF14}" srcOrd="0" destOrd="0" presId="urn:microsoft.com/office/officeart/2005/8/layout/hProcess6"/>
    <dgm:cxn modelId="{E9BC1CFE-8D20-C342-9A7D-E425151BE86F}" type="presOf" srcId="{224E75C7-BCB3-5A46-9FE5-3136A4B187C2}" destId="{61421598-4CE8-504F-8ABA-A02D3A1B7859}" srcOrd="1" destOrd="2" presId="urn:microsoft.com/office/officeart/2005/8/layout/hProcess6"/>
    <dgm:cxn modelId="{360871FE-7315-0241-AC90-C4C91C216F90}" type="presOf" srcId="{5EF07177-6A4E-9243-9CA7-01D43BE50B52}" destId="{C87CBE31-3DBF-2C4D-8C6B-B9297458C140}" srcOrd="1" destOrd="0" presId="urn:microsoft.com/office/officeart/2005/8/layout/hProcess6"/>
    <dgm:cxn modelId="{A121A2FE-CDFD-3148-94F6-9F14D4FD249F}" type="presOf" srcId="{8FA9461B-E0AA-1544-A576-6B5691DCF902}" destId="{A8DC25C8-0BFF-8B4C-87C2-98250A919F49}" srcOrd="0" destOrd="0" presId="urn:microsoft.com/office/officeart/2005/8/layout/hProcess6"/>
    <dgm:cxn modelId="{7CE1A551-259E-9D4F-A8DE-57DE337BBD87}" type="presParOf" srcId="{D83290E9-8078-EA4A-A029-A5209B20E350}" destId="{4CD0EEBD-CC87-4B46-B565-D398324C0BB2}" srcOrd="0" destOrd="0" presId="urn:microsoft.com/office/officeart/2005/8/layout/hProcess6"/>
    <dgm:cxn modelId="{EC3C2D08-B631-254A-89CD-81A4E871ACF4}" type="presParOf" srcId="{4CD0EEBD-CC87-4B46-B565-D398324C0BB2}" destId="{F9FB545D-6263-0047-9E8E-E72A831A3B55}" srcOrd="0" destOrd="0" presId="urn:microsoft.com/office/officeart/2005/8/layout/hProcess6"/>
    <dgm:cxn modelId="{34514F91-DAE9-2E4D-8A10-DE76C25DFB69}" type="presParOf" srcId="{4CD0EEBD-CC87-4B46-B565-D398324C0BB2}" destId="{A8DC25C8-0BFF-8B4C-87C2-98250A919F49}" srcOrd="1" destOrd="0" presId="urn:microsoft.com/office/officeart/2005/8/layout/hProcess6"/>
    <dgm:cxn modelId="{30EBAD0D-F9CE-B54A-A0CB-7197A869A71B}" type="presParOf" srcId="{4CD0EEBD-CC87-4B46-B565-D398324C0BB2}" destId="{AE4E9539-FD27-0645-8AD5-54C51FC7CE05}" srcOrd="2" destOrd="0" presId="urn:microsoft.com/office/officeart/2005/8/layout/hProcess6"/>
    <dgm:cxn modelId="{F76B5957-0BBD-7F48-80A5-776EEE630225}" type="presParOf" srcId="{4CD0EEBD-CC87-4B46-B565-D398324C0BB2}" destId="{4834C51D-1228-7045-ADF6-0224275D2237}" srcOrd="3" destOrd="0" presId="urn:microsoft.com/office/officeart/2005/8/layout/hProcess6"/>
    <dgm:cxn modelId="{074F7066-2C90-A041-91B9-84745AB86875}" type="presParOf" srcId="{D83290E9-8078-EA4A-A029-A5209B20E350}" destId="{19587052-3BA8-0B4F-8135-123AB1284412}" srcOrd="1" destOrd="0" presId="urn:microsoft.com/office/officeart/2005/8/layout/hProcess6"/>
    <dgm:cxn modelId="{46A6D2CF-C5FB-6F42-84B3-995A8690E460}" type="presParOf" srcId="{D83290E9-8078-EA4A-A029-A5209B20E350}" destId="{DE6094D9-39F8-6B4E-B4C3-27B3610B7904}" srcOrd="2" destOrd="0" presId="urn:microsoft.com/office/officeart/2005/8/layout/hProcess6"/>
    <dgm:cxn modelId="{4F79E483-7B94-DC4C-8D51-B283CB77BC65}" type="presParOf" srcId="{DE6094D9-39F8-6B4E-B4C3-27B3610B7904}" destId="{22B8D69A-1FD8-E14A-A032-5A1D59321E9A}" srcOrd="0" destOrd="0" presId="urn:microsoft.com/office/officeart/2005/8/layout/hProcess6"/>
    <dgm:cxn modelId="{06C81E8E-C13B-DA47-B7BC-5B0837A911DF}" type="presParOf" srcId="{DE6094D9-39F8-6B4E-B4C3-27B3610B7904}" destId="{50DDEEAC-0E38-6D41-AEA1-38C99609DAEC}" srcOrd="1" destOrd="0" presId="urn:microsoft.com/office/officeart/2005/8/layout/hProcess6"/>
    <dgm:cxn modelId="{F374F9B1-4A85-BE4F-972F-45A51C490761}" type="presParOf" srcId="{DE6094D9-39F8-6B4E-B4C3-27B3610B7904}" destId="{61421598-4CE8-504F-8ABA-A02D3A1B7859}" srcOrd="2" destOrd="0" presId="urn:microsoft.com/office/officeart/2005/8/layout/hProcess6"/>
    <dgm:cxn modelId="{34F88B90-3C52-8A48-A44B-4820DCA3CEEE}" type="presParOf" srcId="{DE6094D9-39F8-6B4E-B4C3-27B3610B7904}" destId="{829B4F17-1830-0846-9A54-5EC80E8602B2}" srcOrd="3" destOrd="0" presId="urn:microsoft.com/office/officeart/2005/8/layout/hProcess6"/>
    <dgm:cxn modelId="{6329D5FC-5576-374E-BF67-9714108EAB55}" type="presParOf" srcId="{D83290E9-8078-EA4A-A029-A5209B20E350}" destId="{D8F314FE-4ECC-4547-9A85-1616F24B298B}" srcOrd="3" destOrd="0" presId="urn:microsoft.com/office/officeart/2005/8/layout/hProcess6"/>
    <dgm:cxn modelId="{5CD6A896-C336-3545-8816-9C40AA4D06DC}" type="presParOf" srcId="{D83290E9-8078-EA4A-A029-A5209B20E350}" destId="{7CE2DB88-2F4A-8645-80A6-22EE4D445A2B}" srcOrd="4" destOrd="0" presId="urn:microsoft.com/office/officeart/2005/8/layout/hProcess6"/>
    <dgm:cxn modelId="{B85BB9F5-E643-E040-BB3E-A1F1AA362578}" type="presParOf" srcId="{7CE2DB88-2F4A-8645-80A6-22EE4D445A2B}" destId="{8E7E9BB6-BC22-CC43-98A6-9FB6DE28921D}" srcOrd="0" destOrd="0" presId="urn:microsoft.com/office/officeart/2005/8/layout/hProcess6"/>
    <dgm:cxn modelId="{C198389B-4693-CE4C-A10D-BABA4B8FFE8C}" type="presParOf" srcId="{7CE2DB88-2F4A-8645-80A6-22EE4D445A2B}" destId="{3E5E2A21-AAB9-D940-85A4-C526B365EF14}" srcOrd="1" destOrd="0" presId="urn:microsoft.com/office/officeart/2005/8/layout/hProcess6"/>
    <dgm:cxn modelId="{DC691125-27EA-A143-A2D6-B0ED1E7DDA55}" type="presParOf" srcId="{7CE2DB88-2F4A-8645-80A6-22EE4D445A2B}" destId="{DDBBDBD1-00AC-5542-840F-7DB05E020EC9}" srcOrd="2" destOrd="0" presId="urn:microsoft.com/office/officeart/2005/8/layout/hProcess6"/>
    <dgm:cxn modelId="{8B9E01A0-BB06-9548-BCE3-55B341376103}" type="presParOf" srcId="{7CE2DB88-2F4A-8645-80A6-22EE4D445A2B}" destId="{308466C3-4D6F-6847-AE83-E6996D606818}" srcOrd="3" destOrd="0" presId="urn:microsoft.com/office/officeart/2005/8/layout/hProcess6"/>
    <dgm:cxn modelId="{E13A1832-1053-384D-971B-7622C9C9D13C}" type="presParOf" srcId="{D83290E9-8078-EA4A-A029-A5209B20E350}" destId="{976D7AA8-8C18-3B48-AB9E-82FBC33F4D30}" srcOrd="5" destOrd="0" presId="urn:microsoft.com/office/officeart/2005/8/layout/hProcess6"/>
    <dgm:cxn modelId="{D1F15659-39CF-BB4C-95F9-D9AEB1FB8595}" type="presParOf" srcId="{D83290E9-8078-EA4A-A029-A5209B20E350}" destId="{FF9EFC7C-7C20-4A43-8BB7-BD24FFC24989}" srcOrd="6" destOrd="0" presId="urn:microsoft.com/office/officeart/2005/8/layout/hProcess6"/>
    <dgm:cxn modelId="{CC25716B-EAE4-844D-A0EB-72082F62CC68}" type="presParOf" srcId="{FF9EFC7C-7C20-4A43-8BB7-BD24FFC24989}" destId="{E981C0F3-0A93-294D-8A47-47795BCFEEB3}" srcOrd="0" destOrd="0" presId="urn:microsoft.com/office/officeart/2005/8/layout/hProcess6"/>
    <dgm:cxn modelId="{8BEF679C-EDCD-E542-8097-83117B9E3382}" type="presParOf" srcId="{FF9EFC7C-7C20-4A43-8BB7-BD24FFC24989}" destId="{C30C73FA-5279-BA43-908C-3BCCD5558EE7}" srcOrd="1" destOrd="0" presId="urn:microsoft.com/office/officeart/2005/8/layout/hProcess6"/>
    <dgm:cxn modelId="{813D828D-7C94-AB4F-8FA1-CE77195D5822}" type="presParOf" srcId="{FF9EFC7C-7C20-4A43-8BB7-BD24FFC24989}" destId="{C87CBE31-3DBF-2C4D-8C6B-B9297458C140}" srcOrd="2" destOrd="0" presId="urn:microsoft.com/office/officeart/2005/8/layout/hProcess6"/>
    <dgm:cxn modelId="{D31F01C6-3774-9941-AB1C-51991457D284}" type="presParOf" srcId="{FF9EFC7C-7C20-4A43-8BB7-BD24FFC24989}" destId="{58488656-6495-F146-A3FE-1837763F3A1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C25C8-0BFF-8B4C-87C2-98250A919F49}">
      <dsp:nvSpPr>
        <dsp:cNvPr id="0" name=""/>
        <dsp:cNvSpPr/>
      </dsp:nvSpPr>
      <dsp:spPr>
        <a:xfrm>
          <a:off x="388501" y="1819953"/>
          <a:ext cx="1538018" cy="1344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RSS Feed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Twitter</a:t>
          </a:r>
        </a:p>
      </dsp:txBody>
      <dsp:txXfrm>
        <a:off x="773006" y="2021616"/>
        <a:ext cx="749783" cy="941095"/>
      </dsp:txXfrm>
    </dsp:sp>
    <dsp:sp modelId="{4834C51D-1228-7045-ADF6-0224275D2237}">
      <dsp:nvSpPr>
        <dsp:cNvPr id="0" name=""/>
        <dsp:cNvSpPr/>
      </dsp:nvSpPr>
      <dsp:spPr>
        <a:xfrm>
          <a:off x="3997" y="2107659"/>
          <a:ext cx="769009" cy="769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Scrape</a:t>
          </a:r>
        </a:p>
      </dsp:txBody>
      <dsp:txXfrm>
        <a:off x="116616" y="2220278"/>
        <a:ext cx="543771" cy="543771"/>
      </dsp:txXfrm>
    </dsp:sp>
    <dsp:sp modelId="{50DDEEAC-0E38-6D41-AEA1-38C99609DAEC}">
      <dsp:nvSpPr>
        <dsp:cNvPr id="0" name=""/>
        <dsp:cNvSpPr/>
      </dsp:nvSpPr>
      <dsp:spPr>
        <a:xfrm>
          <a:off x="2407150" y="1819953"/>
          <a:ext cx="1538018" cy="1344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Normalize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Tokenize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Stem</a:t>
          </a:r>
        </a:p>
      </dsp:txBody>
      <dsp:txXfrm>
        <a:off x="2791655" y="2021616"/>
        <a:ext cx="749783" cy="941095"/>
      </dsp:txXfrm>
    </dsp:sp>
    <dsp:sp modelId="{829B4F17-1830-0846-9A54-5EC80E8602B2}">
      <dsp:nvSpPr>
        <dsp:cNvPr id="0" name=""/>
        <dsp:cNvSpPr/>
      </dsp:nvSpPr>
      <dsp:spPr>
        <a:xfrm>
          <a:off x="2022646" y="2107659"/>
          <a:ext cx="769009" cy="769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Preprocessing</a:t>
          </a:r>
        </a:p>
      </dsp:txBody>
      <dsp:txXfrm>
        <a:off x="2135265" y="2220278"/>
        <a:ext cx="543771" cy="543771"/>
      </dsp:txXfrm>
    </dsp:sp>
    <dsp:sp modelId="{3E5E2A21-AAB9-D940-85A4-C526B365EF14}">
      <dsp:nvSpPr>
        <dsp:cNvPr id="0" name=""/>
        <dsp:cNvSpPr/>
      </dsp:nvSpPr>
      <dsp:spPr>
        <a:xfrm>
          <a:off x="4425799" y="1819953"/>
          <a:ext cx="1538018" cy="1344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NATO mission verbs</a:t>
          </a:r>
        </a:p>
      </dsp:txBody>
      <dsp:txXfrm>
        <a:off x="4810304" y="2021616"/>
        <a:ext cx="749783" cy="941095"/>
      </dsp:txXfrm>
    </dsp:sp>
    <dsp:sp modelId="{308466C3-4D6F-6847-AE83-E6996D606818}">
      <dsp:nvSpPr>
        <dsp:cNvPr id="0" name=""/>
        <dsp:cNvSpPr/>
      </dsp:nvSpPr>
      <dsp:spPr>
        <a:xfrm>
          <a:off x="4041295" y="2107659"/>
          <a:ext cx="769009" cy="769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Trigger</a:t>
          </a:r>
        </a:p>
      </dsp:txBody>
      <dsp:txXfrm>
        <a:off x="4153914" y="2220278"/>
        <a:ext cx="543771" cy="543771"/>
      </dsp:txXfrm>
    </dsp:sp>
    <dsp:sp modelId="{C30C73FA-5279-BA43-908C-3BCCD5558EE7}">
      <dsp:nvSpPr>
        <dsp:cNvPr id="0" name=""/>
        <dsp:cNvSpPr/>
      </dsp:nvSpPr>
      <dsp:spPr>
        <a:xfrm>
          <a:off x="6444448" y="1819953"/>
          <a:ext cx="1538018" cy="1344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P.O.S tagging</a:t>
          </a:r>
        </a:p>
      </dsp:txBody>
      <dsp:txXfrm>
        <a:off x="6828953" y="2021616"/>
        <a:ext cx="749783" cy="941095"/>
      </dsp:txXfrm>
    </dsp:sp>
    <dsp:sp modelId="{58488656-6495-F146-A3FE-1837763F3A19}">
      <dsp:nvSpPr>
        <dsp:cNvPr id="0" name=""/>
        <dsp:cNvSpPr/>
      </dsp:nvSpPr>
      <dsp:spPr>
        <a:xfrm>
          <a:off x="6059944" y="2107659"/>
          <a:ext cx="769009" cy="769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Event detection</a:t>
          </a:r>
        </a:p>
      </dsp:txBody>
      <dsp:txXfrm>
        <a:off x="6172563" y="2220278"/>
        <a:ext cx="543771" cy="543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9E812-D76A-0E4C-80FD-F60B04B28613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2C040-1B11-9A44-9857-42880B2CA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Rupert</a:t>
            </a:r>
            <a:r>
              <a:rPr lang="pt-PT" dirty="0"/>
              <a:t> Smith (via TIA): características</a:t>
            </a:r>
            <a:r>
              <a:rPr lang="pt-PT" baseline="0" dirty="0"/>
              <a:t> da Guerra entre as Pessoas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7258C-695D-492C-8B3E-9FFE8111F26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7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Rupert</a:t>
            </a:r>
            <a:r>
              <a:rPr lang="pt-PT" dirty="0"/>
              <a:t> Smith (via TIA): características</a:t>
            </a:r>
            <a:r>
              <a:rPr lang="pt-PT" baseline="0" dirty="0"/>
              <a:t> da Guerra entre as Pessoas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7258C-695D-492C-8B3E-9FFE8111F26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48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one</a:t>
            </a:r>
            <a:r>
              <a:rPr lang="pt-PT" dirty="0"/>
              <a:t> improve </a:t>
            </a:r>
            <a:r>
              <a:rPr lang="pt-PT" dirty="0" err="1"/>
              <a:t>his</a:t>
            </a:r>
            <a:r>
              <a:rPr lang="pt-PT" dirty="0"/>
              <a:t> </a:t>
            </a:r>
            <a:r>
              <a:rPr lang="pt-PT" i="1" dirty="0" err="1"/>
              <a:t>Ortsinn</a:t>
            </a:r>
            <a:r>
              <a:rPr lang="pt-PT" i="0" dirty="0"/>
              <a:t>?” </a:t>
            </a:r>
            <a:r>
              <a:rPr lang="pt-PT" i="0" dirty="0" err="1"/>
              <a:t>Detour</a:t>
            </a:r>
            <a:r>
              <a:rPr lang="pt-PT" i="0" dirty="0"/>
              <a:t>: componentes </a:t>
            </a:r>
            <a:r>
              <a:rPr lang="pt-PT" i="0" dirty="0" err="1"/>
              <a:t>of</a:t>
            </a:r>
            <a:r>
              <a:rPr lang="pt-PT" i="0" dirty="0"/>
              <a:t> GIS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7258C-695D-492C-8B3E-9FFE8111F26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12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one</a:t>
            </a:r>
            <a:r>
              <a:rPr lang="pt-PT" dirty="0"/>
              <a:t> improve </a:t>
            </a:r>
            <a:r>
              <a:rPr lang="pt-PT" dirty="0" err="1"/>
              <a:t>his</a:t>
            </a:r>
            <a:r>
              <a:rPr lang="pt-PT" dirty="0"/>
              <a:t> </a:t>
            </a:r>
            <a:r>
              <a:rPr lang="pt-PT" i="1" dirty="0" err="1"/>
              <a:t>Ortsinn</a:t>
            </a:r>
            <a:r>
              <a:rPr lang="pt-PT" i="0" dirty="0"/>
              <a:t>?” </a:t>
            </a:r>
            <a:r>
              <a:rPr lang="pt-PT" i="0" dirty="0" err="1"/>
              <a:t>Detour</a:t>
            </a:r>
            <a:r>
              <a:rPr lang="pt-PT" i="0" dirty="0"/>
              <a:t>: componentes </a:t>
            </a:r>
            <a:r>
              <a:rPr lang="pt-PT" i="0" dirty="0" err="1"/>
              <a:t>of</a:t>
            </a:r>
            <a:r>
              <a:rPr lang="pt-PT" i="0" dirty="0"/>
              <a:t> GIS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7258C-695D-492C-8B3E-9FFE8111F26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552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one</a:t>
            </a:r>
            <a:r>
              <a:rPr lang="pt-PT" dirty="0"/>
              <a:t> improve </a:t>
            </a:r>
            <a:r>
              <a:rPr lang="pt-PT" dirty="0" err="1"/>
              <a:t>his</a:t>
            </a:r>
            <a:r>
              <a:rPr lang="pt-PT" dirty="0"/>
              <a:t> </a:t>
            </a:r>
            <a:r>
              <a:rPr lang="pt-PT" i="1" dirty="0" err="1"/>
              <a:t>Ortsinn</a:t>
            </a:r>
            <a:r>
              <a:rPr lang="pt-PT" i="0" dirty="0"/>
              <a:t>?” </a:t>
            </a:r>
            <a:r>
              <a:rPr lang="pt-PT" i="0" dirty="0" err="1"/>
              <a:t>Detour</a:t>
            </a:r>
            <a:r>
              <a:rPr lang="pt-PT" i="0" dirty="0"/>
              <a:t>: componentes </a:t>
            </a:r>
            <a:r>
              <a:rPr lang="pt-PT" i="0" dirty="0" err="1"/>
              <a:t>of</a:t>
            </a:r>
            <a:r>
              <a:rPr lang="pt-PT" i="0" dirty="0"/>
              <a:t> GIS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7258C-695D-492C-8B3E-9FFE8111F26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42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6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520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23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91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9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29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45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459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7FD3-9536-41BC-A46E-590A26139710}" type="datetime1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34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B992-43D0-4754-A6A1-8E1F74E71FC7}" type="datetime1">
              <a:rPr lang="pt-PT" smtClean="0"/>
              <a:t>22/04/19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19071" y="6284596"/>
            <a:ext cx="70585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19549093-BF4D-4882-A84B-AA2C561CB4BA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205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2A47-81D0-43BE-AFFB-2650EB86580B}" type="datetime1">
              <a:rPr lang="pt-PT" smtClean="0"/>
              <a:t>22/04/19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05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colorTemperature colorTemp="112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270941-20B9-4124-81EF-808045AB89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5C676D"/>
              </a:clrFrom>
              <a:clrTo>
                <a:srgbClr val="5C676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A8BE-7103-4EE4-937D-005FAB6A2E3A}" type="datetime1">
              <a:rPr lang="pt-PT" smtClean="0"/>
              <a:t>22/04/19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774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9E9-8EA0-449C-9286-249AB30753FF}" type="datetime1">
              <a:rPr lang="pt-PT" smtClean="0"/>
              <a:t>22/04/19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325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32D-9DB8-40DE-A897-20047FB0F2B8}" type="datetime1">
              <a:rPr lang="pt-PT" smtClean="0"/>
              <a:t>22/04/19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609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EEFE-F96F-4416-AFD3-29EBB5F2D487}" type="datetime1">
              <a:rPr lang="pt-PT" smtClean="0"/>
              <a:t>22/04/19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210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C552-4463-4CB4-9BA5-D01AC0C4E711}" type="datetime1">
              <a:rPr lang="pt-PT" smtClean="0"/>
              <a:t>22/04/19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68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F44B-981A-4655-A10E-CB1EF650FEF5}" type="datetime1">
              <a:rPr lang="pt-PT" smtClean="0"/>
              <a:t>22/04/19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6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1885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F904-7C75-4F81-BE48-AD197C29C5D6}" type="datetime1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925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2CB3-5DA0-4631-B0BE-E2D9AD8C7564}" type="datetime1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057142" y="5920522"/>
            <a:ext cx="1315721" cy="365125"/>
          </a:xfrm>
          <a:prstGeom prst="rect">
            <a:avLst/>
          </a:prstGeom>
        </p:spPr>
        <p:txBody>
          <a:bodyPr/>
          <a:lstStyle/>
          <a:p>
            <a:fld id="{19549093-BF4D-4882-A84B-AA2C561CB4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4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colorTemperature colorTemp="112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589E6E2-C096-427D-8FE0-62A46B8CE689}"/>
              </a:ext>
            </a:extLst>
          </p:cNvPr>
          <p:cNvSpPr/>
          <p:nvPr userDrawn="1"/>
        </p:nvSpPr>
        <p:spPr>
          <a:xfrm>
            <a:off x="0" y="1"/>
            <a:ext cx="8275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D2BA5C-42C0-4AD6-96FF-9BBBF7E5E9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" y="0"/>
            <a:ext cx="9142572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457D11-23C9-410D-9C86-C952776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A9CB7D-CE5D-4D82-B3F8-A1C26561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9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colorTemperature colorTemp="112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589E6E2-C096-427D-8FE0-62A46B8CE689}"/>
              </a:ext>
            </a:extLst>
          </p:cNvPr>
          <p:cNvSpPr/>
          <p:nvPr userDrawn="1"/>
        </p:nvSpPr>
        <p:spPr>
          <a:xfrm>
            <a:off x="0" y="1"/>
            <a:ext cx="8275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D2BA5C-42C0-4AD6-96FF-9BBBF7E5E9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572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457D11-23C9-410D-9C86-C952776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A9CB7D-CE5D-4D82-B3F8-A1C26561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71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colorTemperature colorTemp="112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589E6E2-C096-427D-8FE0-62A46B8CE689}"/>
              </a:ext>
            </a:extLst>
          </p:cNvPr>
          <p:cNvSpPr/>
          <p:nvPr userDrawn="1"/>
        </p:nvSpPr>
        <p:spPr>
          <a:xfrm>
            <a:off x="0" y="0"/>
            <a:ext cx="9144000" cy="91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D2BA5C-42C0-4AD6-96FF-9BBBF7E5E9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" y="0"/>
            <a:ext cx="9142572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5C9AD6-379A-43CB-B2E9-11E8D7C8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5450"/>
            <a:ext cx="822960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E33BBA-0664-42EA-9AF1-BD877D6B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48F9E47-80A1-496C-9ECB-2CEDA603A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colorTemperature colorTemp="11200"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589E6E2-C096-427D-8FE0-62A46B8CE689}"/>
              </a:ext>
            </a:extLst>
          </p:cNvPr>
          <p:cNvSpPr/>
          <p:nvPr userDrawn="1"/>
        </p:nvSpPr>
        <p:spPr>
          <a:xfrm>
            <a:off x="0" y="1"/>
            <a:ext cx="971600" cy="63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D2BA5C-42C0-4AD6-96FF-9BBBF7E5E9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" y="0"/>
            <a:ext cx="9142572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D096AD-5AF4-4B92-9473-8C2767CF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9669"/>
            <a:ext cx="8229600" cy="6397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A72148-F4B3-4967-A2A0-A2FE1AC75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049EA87-CAD7-4156-9864-DFD8D9B7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348430D-4B18-4C34-A5B4-A6D5F6A6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8B9FDF53-325D-4B25-9DF4-8EE181417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33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687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3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5450"/>
            <a:ext cx="8229600" cy="685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9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93E7-A552-4B0B-971B-FB3098B7E772}" type="datetimeFigureOut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2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77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0AFCC86-2C5C-4DD5-8A0D-99F33D3433AB}" type="datetime1">
              <a:rPr lang="pt-PT" smtClean="0"/>
              <a:t>22/04/19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4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-6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58775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50000"/>
        <a:buFont typeface="Arial" panose="020B0604020202020204" pitchFamily="34" charset="0"/>
        <a:buChar char="→"/>
        <a:tabLst>
          <a:tab pos="363538" algn="l"/>
        </a:tabLst>
        <a:defRPr sz="2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50000"/>
        <a:buFont typeface="Arial" panose="020B0604020202020204" pitchFamily="34" charset="0"/>
        <a:buChar char="→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50000"/>
        <a:buFont typeface="Arial" panose="020B0604020202020204" pitchFamily="34" charset="0"/>
        <a:buChar char="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50000"/>
        <a:buFont typeface="Arial" panose="020B0604020202020204" pitchFamily="34" charset="0"/>
        <a:buChar char="→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isresearch.be/mapping/webmapping/car/v2/#5.834244727390171/22.18706089963814/5.33401951912169/4/1,3/4.5c,42.6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FCEC6-B362-4021-9C2F-F3B9B25D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688" y="1483568"/>
            <a:ext cx="6766520" cy="3890863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b="1" dirty="0">
                <a:solidFill>
                  <a:srgbClr val="BED62F"/>
                </a:solidFill>
              </a:rPr>
              <a:t>Situational Awareness for the Twitter Age</a:t>
            </a:r>
            <a:br>
              <a:rPr lang="en-US" sz="4900" b="1" dirty="0">
                <a:solidFill>
                  <a:srgbClr val="BED62F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Conflict-related Incident Detection System: a proof-of-concept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Text Mining, Group 16: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i="1" dirty="0">
                <a:solidFill>
                  <a:schemeClr val="bg1"/>
                </a:solidFill>
              </a:rPr>
              <a:t>Olivier </a:t>
            </a:r>
            <a:r>
              <a:rPr lang="en-US" sz="2700" i="1" dirty="0" err="1">
                <a:solidFill>
                  <a:schemeClr val="bg1"/>
                </a:solidFill>
              </a:rPr>
              <a:t>Hofman</a:t>
            </a:r>
            <a:br>
              <a:rPr lang="en-US" sz="2700" i="1" dirty="0">
                <a:solidFill>
                  <a:schemeClr val="bg1"/>
                </a:solidFill>
              </a:rPr>
            </a:br>
            <a:r>
              <a:rPr lang="en-US" sz="2700" i="1" dirty="0">
                <a:solidFill>
                  <a:schemeClr val="bg1"/>
                </a:solidFill>
              </a:rPr>
              <a:t>Julian </a:t>
            </a:r>
            <a:r>
              <a:rPr lang="en-US" sz="2700" i="1" dirty="0" err="1">
                <a:solidFill>
                  <a:schemeClr val="bg1"/>
                </a:solidFill>
              </a:rPr>
              <a:t>Kuypers</a:t>
            </a:r>
            <a:br>
              <a:rPr lang="en-US" sz="2700" i="1" dirty="0">
                <a:solidFill>
                  <a:schemeClr val="bg1"/>
                </a:solidFill>
              </a:rPr>
            </a:br>
            <a:r>
              <a:rPr lang="en-US" sz="2700" i="1" dirty="0">
                <a:solidFill>
                  <a:schemeClr val="bg1"/>
                </a:solidFill>
              </a:rPr>
              <a:t>Manuel </a:t>
            </a:r>
            <a:r>
              <a:rPr lang="en-US" sz="2700" i="1" dirty="0" err="1">
                <a:solidFill>
                  <a:schemeClr val="bg1"/>
                </a:solidFill>
              </a:rPr>
              <a:t>Demetriades</a:t>
            </a:r>
            <a:br>
              <a:rPr lang="en-US" sz="2700" i="1" dirty="0">
                <a:solidFill>
                  <a:schemeClr val="bg1"/>
                </a:solidFill>
              </a:rPr>
            </a:br>
            <a:r>
              <a:rPr lang="en-US" sz="2700" i="1" dirty="0">
                <a:solidFill>
                  <a:schemeClr val="bg1"/>
                </a:solidFill>
              </a:rPr>
              <a:t>Artur Varanda</a:t>
            </a:r>
            <a:br>
              <a:rPr lang="en-US" sz="2700" dirty="0">
                <a:solidFill>
                  <a:schemeClr val="bg1"/>
                </a:solidFill>
              </a:rPr>
            </a:br>
            <a:endParaRPr 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2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5DDC1C-B368-42BD-9979-4B8EA404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8238"/>
            <a:ext cx="8229600" cy="4284903"/>
          </a:xfrm>
        </p:spPr>
        <p:txBody>
          <a:bodyPr/>
          <a:lstStyle/>
          <a:p>
            <a:pPr marL="0" indent="0" algn="ctr">
              <a:buNone/>
            </a:pPr>
            <a:r>
              <a:rPr lang="pt-PT" b="1" dirty="0" err="1">
                <a:solidFill>
                  <a:srgbClr val="BED62F"/>
                </a:solidFill>
              </a:rPr>
              <a:t>Objective</a:t>
            </a:r>
            <a:r>
              <a:rPr lang="pt-PT" b="1" dirty="0">
                <a:solidFill>
                  <a:srgbClr val="BED62F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ED62F"/>
                </a:solidFill>
              </a:rPr>
              <a:t>Create</a:t>
            </a:r>
            <a:r>
              <a:rPr lang="en-US" dirty="0"/>
              <a:t> a proof-of-concept for “Conflict-related Incident Detection System”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B7EC9F7-C572-4842-A2E5-05C40430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84250"/>
              </p:ext>
            </p:extLst>
          </p:nvPr>
        </p:nvGraphicFramePr>
        <p:xfrm>
          <a:off x="899592" y="-23820"/>
          <a:ext cx="8244410" cy="9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>
                  <a:extLst>
                    <a:ext uri="{9D8B030D-6E8A-4147-A177-3AD203B41FA5}">
                      <a16:colId xmlns:a16="http://schemas.microsoft.com/office/drawing/2014/main" val="3737701298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75421675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1997919044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18295814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393421023"/>
                    </a:ext>
                  </a:extLst>
                </a:gridCol>
              </a:tblGrid>
              <a:tr h="9325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1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Problem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Tool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Solution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9529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472C4B2E-570A-42DD-9938-15403CDF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4" y="2776988"/>
            <a:ext cx="3287051" cy="14401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C25478-4001-4FCC-AFB7-043440BFB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84" y="4048984"/>
            <a:ext cx="859353" cy="8593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FA7408-1906-40D0-804E-6E309A498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090926"/>
            <a:ext cx="1230139" cy="12301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B58FD3-8863-480E-8C6F-507CF2E1B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7783" r="2597" b="6600"/>
          <a:stretch/>
        </p:blipFill>
        <p:spPr>
          <a:xfrm>
            <a:off x="4704574" y="3178529"/>
            <a:ext cx="4153675" cy="288032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EB0E5D-0523-411E-9EA3-F77CAEAA517F}"/>
              </a:ext>
            </a:extLst>
          </p:cNvPr>
          <p:cNvSpPr txBox="1"/>
          <p:nvPr/>
        </p:nvSpPr>
        <p:spPr>
          <a:xfrm>
            <a:off x="2803058" y="4208668"/>
            <a:ext cx="15727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pt-PT" sz="5800" dirty="0">
              <a:solidFill>
                <a:schemeClr val="bg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DB7B07-DC09-42F5-AA9C-34DAF4CB0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52" y="3034235"/>
            <a:ext cx="4762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A6F6AE8-2E1B-46B0-A4CB-4A66A9AB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1410"/>
              </p:ext>
            </p:extLst>
          </p:nvPr>
        </p:nvGraphicFramePr>
        <p:xfrm>
          <a:off x="899592" y="-23820"/>
          <a:ext cx="8244410" cy="9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>
                  <a:extLst>
                    <a:ext uri="{9D8B030D-6E8A-4147-A177-3AD203B41FA5}">
                      <a16:colId xmlns:a16="http://schemas.microsoft.com/office/drawing/2014/main" val="3737701298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75421675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1997919044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18295814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393421023"/>
                    </a:ext>
                  </a:extLst>
                </a:gridCol>
              </a:tblGrid>
              <a:tr h="9325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Problem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Tool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Solution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9529"/>
                  </a:ext>
                </a:extLst>
              </a:tr>
            </a:tbl>
          </a:graphicData>
        </a:graphic>
      </p:graphicFrame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789710CF-4680-4A63-A948-101B4C8FA7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94" y="1264203"/>
            <a:ext cx="6496012" cy="432959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7826830-E6D0-4617-AC88-3384397C6DE7}"/>
              </a:ext>
            </a:extLst>
          </p:cNvPr>
          <p:cNvSpPr txBox="1">
            <a:spLocks/>
          </p:cNvSpPr>
          <p:nvPr/>
        </p:nvSpPr>
        <p:spPr>
          <a:xfrm>
            <a:off x="457200" y="5606378"/>
            <a:ext cx="82296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Situational</a:t>
            </a:r>
            <a:r>
              <a:rPr lang="pt-PT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Awareness</a:t>
            </a:r>
            <a:r>
              <a:rPr lang="pt-PT" sz="2800" b="1" dirty="0">
                <a:solidFill>
                  <a:schemeClr val="bg1"/>
                </a:solidFill>
              </a:rPr>
              <a:t> in </a:t>
            </a:r>
            <a:r>
              <a:rPr lang="pt-PT" sz="2800" b="1" dirty="0" err="1">
                <a:solidFill>
                  <a:schemeClr val="bg1"/>
                </a:solidFill>
              </a:rPr>
              <a:t>the</a:t>
            </a:r>
            <a:r>
              <a:rPr lang="pt-PT" sz="2800" b="1" dirty="0">
                <a:solidFill>
                  <a:schemeClr val="bg1"/>
                </a:solidFill>
              </a:rPr>
              <a:t> Twitter Age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24BE25-83D7-46BB-A312-17F9127E1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59633"/>
            <a:ext cx="6768752" cy="53081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78F4653-02F1-4F3B-9324-C3DF9B40152F}"/>
              </a:ext>
            </a:extLst>
          </p:cNvPr>
          <p:cNvSpPr/>
          <p:nvPr/>
        </p:nvSpPr>
        <p:spPr>
          <a:xfrm>
            <a:off x="4067944" y="2276872"/>
            <a:ext cx="259228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DD8A4FE-64D6-44C6-8710-EC5725C6F6AD}"/>
              </a:ext>
            </a:extLst>
          </p:cNvPr>
          <p:cNvGrpSpPr/>
          <p:nvPr/>
        </p:nvGrpSpPr>
        <p:grpSpPr>
          <a:xfrm>
            <a:off x="1323994" y="2887825"/>
            <a:ext cx="3218190" cy="3267112"/>
            <a:chOff x="1497826" y="2577597"/>
            <a:chExt cx="3218190" cy="3267112"/>
          </a:xfrm>
          <a:solidFill>
            <a:schemeClr val="accent3">
              <a:lumMod val="50000"/>
            </a:schemeClr>
          </a:solidFill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4EAAB00-0991-47E8-AD06-5B3ED54BD7B0}"/>
                </a:ext>
              </a:extLst>
            </p:cNvPr>
            <p:cNvSpPr/>
            <p:nvPr/>
          </p:nvSpPr>
          <p:spPr>
            <a:xfrm>
              <a:off x="1497826" y="2577597"/>
              <a:ext cx="3218190" cy="326711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2400" dirty="0"/>
                <a:t>&lt;200 Portuguese </a:t>
              </a:r>
              <a:r>
                <a:rPr lang="pt-PT" sz="2400" dirty="0" err="1"/>
                <a:t>troops</a:t>
              </a:r>
              <a:r>
                <a:rPr lang="pt-PT" sz="2400" dirty="0"/>
                <a:t> </a:t>
              </a:r>
            </a:p>
            <a:p>
              <a:pPr algn="ctr"/>
              <a:r>
                <a:rPr lang="pt-PT" sz="2400" dirty="0"/>
                <a:t>(“</a:t>
              </a:r>
              <a:r>
                <a:rPr lang="pt-PT" sz="2400" dirty="0" err="1"/>
                <a:t>Quick-reaction</a:t>
              </a:r>
              <a:r>
                <a:rPr lang="pt-PT" sz="2400" dirty="0"/>
                <a:t> force”)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8ADB29D4-20D5-4632-A6EE-CBE185CA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46" y="2719890"/>
              <a:ext cx="2436550" cy="2247718"/>
            </a:xfrm>
            <a:prstGeom prst="rect">
              <a:avLst/>
            </a:prstGeom>
            <a:grpFill/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C8E176A-2090-4DFC-A1F0-F43807ECB344}"/>
              </a:ext>
            </a:extLst>
          </p:cNvPr>
          <p:cNvGrpSpPr/>
          <p:nvPr/>
        </p:nvGrpSpPr>
        <p:grpSpPr>
          <a:xfrm>
            <a:off x="4662454" y="2745939"/>
            <a:ext cx="3218190" cy="3408998"/>
            <a:chOff x="4662454" y="2745939"/>
            <a:chExt cx="3218190" cy="340899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A223E8D-DFAB-49E7-A4E6-F11E90403E89}"/>
                </a:ext>
              </a:extLst>
            </p:cNvPr>
            <p:cNvSpPr/>
            <p:nvPr/>
          </p:nvSpPr>
          <p:spPr>
            <a:xfrm>
              <a:off x="4662454" y="2887825"/>
              <a:ext cx="3218190" cy="326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2400" dirty="0" err="1">
                  <a:solidFill>
                    <a:schemeClr val="tx1"/>
                  </a:solidFill>
                </a:rPr>
                <a:t>Little</a:t>
              </a:r>
              <a:r>
                <a:rPr lang="pt-PT" sz="2400" dirty="0">
                  <a:solidFill>
                    <a:schemeClr val="tx1"/>
                  </a:solidFill>
                </a:rPr>
                <a:t> to </a:t>
              </a:r>
              <a:r>
                <a:rPr lang="pt-PT" sz="2400" dirty="0" err="1">
                  <a:solidFill>
                    <a:schemeClr val="tx1"/>
                  </a:solidFill>
                </a:rPr>
                <a:t>none</a:t>
              </a:r>
              <a:r>
                <a:rPr lang="pt-PT" sz="2400" dirty="0">
                  <a:solidFill>
                    <a:schemeClr val="tx1"/>
                  </a:solidFill>
                </a:rPr>
                <a:t> UN </a:t>
              </a:r>
              <a:r>
                <a:rPr lang="pt-PT" sz="2400" dirty="0" err="1">
                  <a:solidFill>
                    <a:schemeClr val="tx1"/>
                  </a:solidFill>
                </a:rPr>
                <a:t>intelligence</a:t>
              </a:r>
              <a:r>
                <a:rPr lang="pt-PT" sz="2400" dirty="0">
                  <a:solidFill>
                    <a:schemeClr val="tx1"/>
                  </a:solidFill>
                </a:rPr>
                <a:t> </a:t>
              </a:r>
              <a:r>
                <a:rPr lang="pt-PT" sz="2400" dirty="0" err="1">
                  <a:solidFill>
                    <a:schemeClr val="tx1"/>
                  </a:solidFill>
                </a:rPr>
                <a:t>capabilities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A76F23F5-FCBD-4662-9A13-836325E05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620" y="2745939"/>
              <a:ext cx="2847857" cy="284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7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A6F6AE8-2E1B-46B0-A4CB-4A66A9AB36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-23820"/>
          <a:ext cx="8244410" cy="9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>
                  <a:extLst>
                    <a:ext uri="{9D8B030D-6E8A-4147-A177-3AD203B41FA5}">
                      <a16:colId xmlns:a16="http://schemas.microsoft.com/office/drawing/2014/main" val="3737701298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75421675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1997919044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18295814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393421023"/>
                    </a:ext>
                  </a:extLst>
                </a:gridCol>
              </a:tblGrid>
              <a:tr h="9325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Problem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Tool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Solution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9529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9842064-E031-454A-9795-D23CF907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56" y="1233559"/>
            <a:ext cx="6299687" cy="43908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893E124-FE05-4C5D-A872-9EAC613314FC}"/>
              </a:ext>
            </a:extLst>
          </p:cNvPr>
          <p:cNvSpPr/>
          <p:nvPr/>
        </p:nvSpPr>
        <p:spPr>
          <a:xfrm>
            <a:off x="863835" y="1124744"/>
            <a:ext cx="3240360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5 </a:t>
            </a:r>
            <a:r>
              <a:rPr lang="pt-PT" sz="2800" dirty="0" err="1"/>
              <a:t>million</a:t>
            </a:r>
            <a:r>
              <a:rPr lang="pt-PT" sz="2800" dirty="0"/>
              <a:t> </a:t>
            </a:r>
            <a:r>
              <a:rPr lang="pt-PT" sz="2800" dirty="0" err="1"/>
              <a:t>people</a:t>
            </a:r>
            <a:r>
              <a:rPr lang="pt-PT" sz="2800" dirty="0"/>
              <a:t>, &gt;6 major </a:t>
            </a:r>
            <a:r>
              <a:rPr lang="pt-PT" sz="2800" dirty="0" err="1"/>
              <a:t>ethnic</a:t>
            </a:r>
            <a:r>
              <a:rPr lang="pt-PT" sz="2800" dirty="0"/>
              <a:t> </a:t>
            </a:r>
            <a:r>
              <a:rPr lang="pt-PT" sz="2800" dirty="0" err="1"/>
              <a:t>groups</a:t>
            </a:r>
            <a:endParaRPr lang="pt-PT" sz="2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94F73D-6EAD-43D1-9E47-94AAB573D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24744"/>
            <a:ext cx="2051980" cy="1369697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D73023F-E37B-498B-98FE-0A3BEE877803}"/>
              </a:ext>
            </a:extLst>
          </p:cNvPr>
          <p:cNvSpPr/>
          <p:nvPr/>
        </p:nvSpPr>
        <p:spPr>
          <a:xfrm>
            <a:off x="899592" y="4941169"/>
            <a:ext cx="3240360" cy="1133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&gt;700 000 </a:t>
            </a:r>
            <a:r>
              <a:rPr lang="pt-PT" sz="2400" dirty="0" err="1"/>
              <a:t>internally</a:t>
            </a:r>
            <a:r>
              <a:rPr lang="pt-PT" sz="2400" dirty="0"/>
              <a:t> </a:t>
            </a:r>
            <a:r>
              <a:rPr lang="pt-PT" sz="2400" dirty="0" err="1"/>
              <a:t>displaced</a:t>
            </a:r>
            <a:r>
              <a:rPr lang="pt-PT" sz="2400" dirty="0"/>
              <a:t> </a:t>
            </a:r>
            <a:r>
              <a:rPr lang="pt-PT" sz="2400" dirty="0" err="1"/>
              <a:t>persons</a:t>
            </a:r>
            <a:r>
              <a:rPr lang="pt-PT" sz="2400" dirty="0"/>
              <a:t>, &gt;5000 </a:t>
            </a:r>
            <a:r>
              <a:rPr lang="pt-PT" sz="2400" dirty="0" err="1"/>
              <a:t>dead</a:t>
            </a:r>
            <a:r>
              <a:rPr lang="pt-PT" sz="2400" dirty="0"/>
              <a:t> </a:t>
            </a:r>
            <a:r>
              <a:rPr lang="pt-PT" sz="2400" dirty="0" err="1"/>
              <a:t>since</a:t>
            </a:r>
            <a:r>
              <a:rPr lang="pt-PT" sz="2400" dirty="0"/>
              <a:t> 2012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55BEFE-CA33-49A7-A0D3-ABBE5ED12EB3}"/>
              </a:ext>
            </a:extLst>
          </p:cNvPr>
          <p:cNvSpPr/>
          <p:nvPr/>
        </p:nvSpPr>
        <p:spPr>
          <a:xfrm>
            <a:off x="5652120" y="5142351"/>
            <a:ext cx="3240360" cy="9325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Multiple</a:t>
            </a:r>
            <a:r>
              <a:rPr lang="pt-PT" sz="2400" dirty="0"/>
              <a:t> </a:t>
            </a:r>
            <a:r>
              <a:rPr lang="pt-PT" sz="2400" dirty="0" err="1"/>
              <a:t>factions</a:t>
            </a:r>
            <a:r>
              <a:rPr lang="pt-PT" sz="2400" dirty="0"/>
              <a:t> in </a:t>
            </a:r>
            <a:r>
              <a:rPr lang="pt-PT" sz="2400" dirty="0" err="1"/>
              <a:t>conflict</a:t>
            </a:r>
            <a:endParaRPr lang="pt-PT" sz="2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9EA741-90A3-4990-BF99-B66FC6E35F50}"/>
              </a:ext>
            </a:extLst>
          </p:cNvPr>
          <p:cNvSpPr/>
          <p:nvPr/>
        </p:nvSpPr>
        <p:spPr>
          <a:xfrm>
            <a:off x="1250567" y="2201322"/>
            <a:ext cx="6642863" cy="2778610"/>
          </a:xfrm>
          <a:prstGeom prst="rect">
            <a:avLst/>
          </a:prstGeom>
          <a:solidFill>
            <a:srgbClr val="171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dirty="0" err="1"/>
              <a:t>How</a:t>
            </a:r>
            <a:r>
              <a:rPr lang="pt-PT" sz="3600" dirty="0"/>
              <a:t> do </a:t>
            </a:r>
            <a:r>
              <a:rPr lang="pt-PT" sz="3600" dirty="0" err="1"/>
              <a:t>we</a:t>
            </a:r>
            <a:r>
              <a:rPr lang="pt-PT" sz="3600" dirty="0"/>
              <a:t> </a:t>
            </a:r>
            <a:r>
              <a:rPr lang="pt-PT" sz="3600" dirty="0" err="1"/>
              <a:t>maintain</a:t>
            </a:r>
            <a:r>
              <a:rPr lang="pt-PT" sz="3600" dirty="0"/>
              <a:t> </a:t>
            </a:r>
            <a:r>
              <a:rPr lang="pt-PT" sz="3600" dirty="0" err="1"/>
              <a:t>situational</a:t>
            </a:r>
            <a:r>
              <a:rPr lang="pt-PT" sz="3600" dirty="0"/>
              <a:t> </a:t>
            </a:r>
            <a:r>
              <a:rPr lang="pt-PT" sz="3600" dirty="0" err="1"/>
              <a:t>awareness</a:t>
            </a:r>
            <a:r>
              <a:rPr lang="pt-PT" sz="3600" dirty="0"/>
              <a:t> in </a:t>
            </a:r>
            <a:r>
              <a:rPr lang="pt-PT" sz="3600" dirty="0" err="1"/>
              <a:t>such</a:t>
            </a:r>
            <a:r>
              <a:rPr lang="pt-PT" sz="3600" dirty="0"/>
              <a:t> a </a:t>
            </a:r>
            <a:r>
              <a:rPr lang="pt-PT" sz="3600" dirty="0" err="1"/>
              <a:t>situation</a:t>
            </a:r>
            <a:r>
              <a:rPr lang="pt-PT" sz="3600" dirty="0"/>
              <a:t> </a:t>
            </a:r>
            <a:r>
              <a:rPr lang="pt-PT" sz="3600" dirty="0" err="1"/>
              <a:t>with</a:t>
            </a:r>
            <a:r>
              <a:rPr lang="pt-PT" sz="3600" dirty="0"/>
              <a:t> </a:t>
            </a:r>
            <a:r>
              <a:rPr lang="pt-PT" sz="3600" dirty="0" err="1"/>
              <a:t>limited</a:t>
            </a:r>
            <a:r>
              <a:rPr lang="pt-PT" sz="3600" dirty="0"/>
              <a:t> </a:t>
            </a:r>
            <a:r>
              <a:rPr lang="pt-PT" sz="3600" dirty="0" err="1"/>
              <a:t>resources</a:t>
            </a:r>
            <a:r>
              <a:rPr lang="pt-PT" sz="3600" dirty="0"/>
              <a:t>?</a:t>
            </a:r>
            <a:endParaRPr lang="pt-PT" sz="3600" b="1" dirty="0"/>
          </a:p>
          <a:p>
            <a:pPr algn="ctr"/>
            <a:r>
              <a:rPr lang="pt-PT" sz="3600" b="1" dirty="0">
                <a:solidFill>
                  <a:srgbClr val="00B0F0"/>
                </a:solidFill>
              </a:rPr>
              <a:t>Open </a:t>
            </a:r>
            <a:r>
              <a:rPr lang="pt-PT" sz="3600" b="1" dirty="0" err="1">
                <a:solidFill>
                  <a:srgbClr val="00B0F0"/>
                </a:solidFill>
              </a:rPr>
              <a:t>Source</a:t>
            </a:r>
            <a:r>
              <a:rPr lang="pt-PT" sz="3600" b="1" dirty="0">
                <a:solidFill>
                  <a:srgbClr val="00B0F0"/>
                </a:solidFill>
              </a:rPr>
              <a:t> </a:t>
            </a:r>
            <a:r>
              <a:rPr lang="pt-PT" sz="3600" b="1" dirty="0" err="1">
                <a:solidFill>
                  <a:srgbClr val="00B0F0"/>
                </a:solidFill>
              </a:rPr>
              <a:t>Intelligence</a:t>
            </a:r>
            <a:endParaRPr lang="pt-PT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2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A6F6AE8-2E1B-46B0-A4CB-4A66A9AB36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-23820"/>
          <a:ext cx="8244410" cy="9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>
                  <a:extLst>
                    <a:ext uri="{9D8B030D-6E8A-4147-A177-3AD203B41FA5}">
                      <a16:colId xmlns:a16="http://schemas.microsoft.com/office/drawing/2014/main" val="3737701298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75421675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1997919044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18295814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393421023"/>
                    </a:ext>
                  </a:extLst>
                </a:gridCol>
              </a:tblGrid>
              <a:tr h="9325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Problem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III. </a:t>
                      </a:r>
                      <a:r>
                        <a:rPr lang="pt-PT" sz="2400" b="0" i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pt-PT" sz="2400" b="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400" b="0" i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endParaRPr lang="pt-PT" sz="2400" b="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1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Solution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9529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BE9F50-2F3C-4B47-8891-48BD5A7B7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84734"/>
              </p:ext>
            </p:extLst>
          </p:nvPr>
        </p:nvGraphicFramePr>
        <p:xfrm>
          <a:off x="683568" y="1396999"/>
          <a:ext cx="7986464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FEAA34-28D8-8A42-9C8E-5880D840940C}"/>
              </a:ext>
            </a:extLst>
          </p:cNvPr>
          <p:cNvSpPr txBox="1"/>
          <p:nvPr/>
        </p:nvSpPr>
        <p:spPr>
          <a:xfrm>
            <a:off x="1916578" y="1375331"/>
            <a:ext cx="552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Incident Detection Application Flow:</a:t>
            </a:r>
          </a:p>
        </p:txBody>
      </p:sp>
    </p:spTree>
    <p:extLst>
      <p:ext uri="{BB962C8B-B14F-4D97-AF65-F5344CB8AC3E}">
        <p14:creationId xmlns:p14="http://schemas.microsoft.com/office/powerpoint/2010/main" val="15822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A6F6AE8-2E1B-46B0-A4CB-4A66A9AB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11237"/>
              </p:ext>
            </p:extLst>
          </p:nvPr>
        </p:nvGraphicFramePr>
        <p:xfrm>
          <a:off x="899592" y="-23820"/>
          <a:ext cx="8244410" cy="9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>
                  <a:extLst>
                    <a:ext uri="{9D8B030D-6E8A-4147-A177-3AD203B41FA5}">
                      <a16:colId xmlns:a16="http://schemas.microsoft.com/office/drawing/2014/main" val="3737701298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75421675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1997919044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18295814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393421023"/>
                    </a:ext>
                  </a:extLst>
                </a:gridCol>
              </a:tblGrid>
              <a:tr h="9325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Problem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Tool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Solution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4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9529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C54D0FCB-459C-4265-883B-01B1193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23009"/>
            <a:ext cx="8229600" cy="576064"/>
          </a:xfrm>
        </p:spPr>
        <p:txBody>
          <a:bodyPr>
            <a:noAutofit/>
          </a:bodyPr>
          <a:lstStyle/>
          <a:p>
            <a:r>
              <a:rPr lang="pt-PT" sz="3600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DB92E-0CBA-4449-B4B0-313464BBF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0" y="2360606"/>
            <a:ext cx="8244410" cy="29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7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A6F6AE8-2E1B-46B0-A4CB-4A66A9AB36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-23820"/>
          <a:ext cx="8244410" cy="9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>
                  <a:extLst>
                    <a:ext uri="{9D8B030D-6E8A-4147-A177-3AD203B41FA5}">
                      <a16:colId xmlns:a16="http://schemas.microsoft.com/office/drawing/2014/main" val="3737701298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75421675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1997919044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182958141"/>
                    </a:ext>
                  </a:extLst>
                </a:gridCol>
                <a:gridCol w="1648882">
                  <a:extLst>
                    <a:ext uri="{9D8B030D-6E8A-4147-A177-3AD203B41FA5}">
                      <a16:colId xmlns:a16="http://schemas.microsoft.com/office/drawing/2014/main" val="3393421023"/>
                    </a:ext>
                  </a:extLst>
                </a:gridCol>
              </a:tblGrid>
              <a:tr h="9325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Problem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III.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Tool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</a:t>
                      </a:r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Solution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4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V. </a:t>
                      </a:r>
                      <a:r>
                        <a:rPr lang="pt-PT" sz="2400" b="0" i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End</a:t>
                      </a:r>
                      <a:endParaRPr lang="pt-PT" sz="2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9529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C54D0FCB-459C-4265-883B-01B1193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23009"/>
            <a:ext cx="8229600" cy="576064"/>
          </a:xfrm>
        </p:spPr>
        <p:txBody>
          <a:bodyPr>
            <a:noAutofit/>
          </a:bodyPr>
          <a:lstStyle/>
          <a:p>
            <a:r>
              <a:rPr lang="pt-PT" sz="3600" dirty="0"/>
              <a:t>Output </a:t>
            </a:r>
            <a:r>
              <a:rPr lang="pt-PT" sz="3600" dirty="0" err="1"/>
              <a:t>Map</a:t>
            </a:r>
            <a:r>
              <a:rPr lang="pt-PT" sz="36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954D3-F6B0-694D-9CE6-E58E4599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3" y="1820038"/>
            <a:ext cx="7411690" cy="44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16" y="1484784"/>
            <a:ext cx="6426156" cy="3312368"/>
          </a:xfrm>
        </p:spPr>
        <p:txBody>
          <a:bodyPr wrap="square" lIns="0" tIns="0" rIns="0" bIns="0" anchor="ctr" anchorCtr="0">
            <a:noAutofit/>
          </a:bodyPr>
          <a:lstStyle/>
          <a:p>
            <a:pPr algn="l">
              <a:lnSpc>
                <a:spcPts val="28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Circular Std Black" pitchFamily="34" charset="0"/>
                <a:cs typeface="Circular Std Black" pitchFamily="34" charset="0"/>
              </a:rPr>
              <a:t>Thank you!</a:t>
            </a:r>
          </a:p>
          <a:p>
            <a:pPr algn="l">
              <a:lnSpc>
                <a:spcPts val="28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  <a:p>
            <a:pPr algn="l">
              <a:lnSpc>
                <a:spcPts val="28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  <a:p>
            <a:pPr algn="l">
              <a:lnSpc>
                <a:spcPts val="28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Circular Std Black" pitchFamily="34" charset="0"/>
                <a:cs typeface="Circular Std Black" pitchFamily="34" charset="0"/>
              </a:rPr>
              <a:t>Discussion</a:t>
            </a:r>
          </a:p>
          <a:p>
            <a:pPr algn="l">
              <a:lnSpc>
                <a:spcPts val="2800"/>
              </a:lnSpc>
              <a:spcAft>
                <a:spcPts val="600"/>
              </a:spcAft>
            </a:pPr>
            <a:endParaRPr lang="en-US" sz="6600" dirty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4116" y="4797152"/>
            <a:ext cx="6426156" cy="11521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BED62F"/>
                </a:solidFill>
                <a:latin typeface="Circular Std Black" pitchFamily="34" charset="0"/>
                <a:cs typeface="Circular Std Black" pitchFamily="34" charset="0"/>
              </a:rPr>
              <a:t>Address: </a:t>
            </a:r>
            <a:r>
              <a:rPr lang="en-US" sz="1600" dirty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Campus de </a:t>
            </a:r>
            <a:r>
              <a:rPr lang="en-US" sz="1600" dirty="0" err="1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Campolide</a:t>
            </a:r>
            <a:r>
              <a:rPr lang="en-US" sz="1600" dirty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, 1070-312 Lisboa, Portugal</a:t>
            </a:r>
          </a:p>
          <a:p>
            <a:pPr algn="l"/>
            <a:r>
              <a:rPr lang="en-US" sz="1600" dirty="0">
                <a:solidFill>
                  <a:srgbClr val="BED62F"/>
                </a:solidFill>
                <a:latin typeface="Circular Std Black" pitchFamily="34" charset="0"/>
                <a:cs typeface="Circular Std Black" pitchFamily="34" charset="0"/>
              </a:rPr>
              <a:t>Tel: </a:t>
            </a:r>
            <a:r>
              <a:rPr lang="en-US" sz="1600" dirty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+351 213 828 610  |  </a:t>
            </a:r>
            <a:r>
              <a:rPr lang="en-US" sz="1600" dirty="0">
                <a:solidFill>
                  <a:srgbClr val="BED62F"/>
                </a:solidFill>
                <a:latin typeface="Circular Std Black" pitchFamily="34" charset="0"/>
                <a:cs typeface="Circular Std Black" pitchFamily="34" charset="0"/>
              </a:rPr>
              <a:t>Fax: </a:t>
            </a:r>
            <a:r>
              <a:rPr lang="en-US" sz="1600" dirty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+351 213 828 611</a:t>
            </a:r>
          </a:p>
          <a:p>
            <a:pPr marL="342900" indent="-342900" algn="l">
              <a:buClr>
                <a:srgbClr val="BED62F"/>
              </a:buClr>
              <a:buFont typeface="Wingdings" pitchFamily="2" charset="2"/>
              <a:buChar char="§"/>
            </a:pPr>
            <a:endParaRPr lang="en-US" sz="1600" dirty="0">
              <a:solidFill>
                <a:prstClr val="white"/>
              </a:solidFill>
              <a:latin typeface="Circular Std Book" pitchFamily="34" charset="0"/>
              <a:cs typeface="Circular Std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29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T Clearness, Hierarchy">
  <a:themeElements>
    <a:clrScheme name="Feldgrau Bauhaus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92A9B9"/>
      </a:accent2>
      <a:accent3>
        <a:srgbClr val="BEAE98"/>
      </a:accent3>
      <a:accent4>
        <a:srgbClr val="718D7C"/>
      </a:accent4>
      <a:accent5>
        <a:srgbClr val="8D6974"/>
      </a:accent5>
      <a:accent6>
        <a:srgbClr val="990000"/>
      </a:accent6>
      <a:hlink>
        <a:srgbClr val="67AABF"/>
      </a:hlink>
      <a:folHlink>
        <a:srgbClr val="B1B5AB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 Clearness, Hierarchy" id="{F3A72511-8002-44DD-8665-F8E3777C2BF7}" vid="{93C0B649-952B-4C4F-883D-F159A24E0A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316</Words>
  <Application>Microsoft Macintosh PowerPoint</Application>
  <PresentationFormat>On-screen Show (4:3)</PresentationFormat>
  <Paragraphs>73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Circular Std Black</vt:lpstr>
      <vt:lpstr>Circular Std Book</vt:lpstr>
      <vt:lpstr>Times New Roman</vt:lpstr>
      <vt:lpstr>Wingdings</vt:lpstr>
      <vt:lpstr>Office Theme</vt:lpstr>
      <vt:lpstr>VT Clearness, Hierarchy</vt:lpstr>
      <vt:lpstr>Situational Awareness for the Twitter Age Conflict-related Incident Detection System: a proof-of-concept  Text Mining, Group 16: Olivier Hofman Julian Kuypers Manuel Demetriades Artur Varanda </vt:lpstr>
      <vt:lpstr>PowerPoint Presentation</vt:lpstr>
      <vt:lpstr>PowerPoint Presentation</vt:lpstr>
      <vt:lpstr>PowerPoint Presentation</vt:lpstr>
      <vt:lpstr>PowerPoint Presentation</vt:lpstr>
      <vt:lpstr>Output:</vt:lpstr>
      <vt:lpstr>Output Map: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Informação Conhecimento</dc:title>
  <dc:creator>P150EM</dc:creator>
  <cp:lastModifiedBy>Julian Kuypers</cp:lastModifiedBy>
  <cp:revision>349</cp:revision>
  <cp:lastPrinted>2016-06-16T23:41:57Z</cp:lastPrinted>
  <dcterms:created xsi:type="dcterms:W3CDTF">2015-05-18T11:43:24Z</dcterms:created>
  <dcterms:modified xsi:type="dcterms:W3CDTF">2019-04-22T17:59:47Z</dcterms:modified>
</cp:coreProperties>
</file>