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5"/>
  </p:sldMasterIdLst>
  <p:sldIdLst>
    <p:sldId id="256" r:id="rId6"/>
    <p:sldId id="262" r:id="rId7"/>
    <p:sldId id="258" r:id="rId8"/>
    <p:sldId id="257" r:id="rId9"/>
    <p:sldId id="259" r:id="rId10"/>
    <p:sldId id="260" r:id="rId11"/>
    <p:sldId id="264" r:id="rId12"/>
    <p:sldId id="269" r:id="rId13"/>
    <p:sldId id="266" r:id="rId14"/>
    <p:sldId id="268" r:id="rId15"/>
    <p:sldId id="265" r:id="rId16"/>
    <p:sldId id="267" r:id="rId17"/>
    <p:sldId id="270" r:id="rId18"/>
    <p:sldId id="261" r:id="rId19"/>
  </p:sldIdLst>
  <p:sldSz cx="26012775" cy="9756775"/>
  <p:notesSz cx="6858000" cy="9144000"/>
  <p:defaultTextStyle>
    <a:defPPr>
      <a:defRPr lang="sr-Latn-RS"/>
    </a:defPPr>
    <a:lvl1pPr marL="0" algn="l" defTabSz="171687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1pPr>
    <a:lvl2pPr marL="858439" algn="l" defTabSz="171687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2pPr>
    <a:lvl3pPr marL="1716877" algn="l" defTabSz="171687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3pPr>
    <a:lvl4pPr marL="2575316" algn="l" defTabSz="171687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4pPr>
    <a:lvl5pPr marL="3433755" algn="l" defTabSz="171687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5pPr>
    <a:lvl6pPr marL="4292194" algn="l" defTabSz="171687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6pPr>
    <a:lvl7pPr marL="5150632" algn="l" defTabSz="171687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7pPr>
    <a:lvl8pPr marL="6009071" algn="l" defTabSz="171687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8pPr>
    <a:lvl9pPr marL="6867510" algn="l" defTabSz="171687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E3F"/>
    <a:srgbClr val="171626"/>
    <a:srgbClr val="00A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91" autoAdjust="0"/>
    <p:restoredTop sz="94660"/>
  </p:normalViewPr>
  <p:slideViewPr>
    <p:cSldViewPr snapToGrid="0">
      <p:cViewPr varScale="1">
        <p:scale>
          <a:sx n="37" d="100"/>
          <a:sy n="37" d="100"/>
        </p:scale>
        <p:origin x="78" y="5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1597" y="1596769"/>
            <a:ext cx="19509581" cy="3396803"/>
          </a:xfrm>
        </p:spPr>
        <p:txBody>
          <a:bodyPr anchor="b"/>
          <a:lstStyle>
            <a:lvl1pPr algn="ctr">
              <a:defRPr sz="8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1597" y="5124566"/>
            <a:ext cx="19509581" cy="2355628"/>
          </a:xfrm>
        </p:spPr>
        <p:txBody>
          <a:bodyPr/>
          <a:lstStyle>
            <a:lvl1pPr marL="0" indent="0" algn="ctr">
              <a:buNone/>
              <a:defRPr sz="3414"/>
            </a:lvl1pPr>
            <a:lvl2pPr marL="650458" indent="0" algn="ctr">
              <a:buNone/>
              <a:defRPr sz="2845"/>
            </a:lvl2pPr>
            <a:lvl3pPr marL="1300917" indent="0" algn="ctr">
              <a:buNone/>
              <a:defRPr sz="2561"/>
            </a:lvl3pPr>
            <a:lvl4pPr marL="1951375" indent="0" algn="ctr">
              <a:buNone/>
              <a:defRPr sz="2276"/>
            </a:lvl4pPr>
            <a:lvl5pPr marL="2601834" indent="0" algn="ctr">
              <a:buNone/>
              <a:defRPr sz="2276"/>
            </a:lvl5pPr>
            <a:lvl6pPr marL="3252292" indent="0" algn="ctr">
              <a:buNone/>
              <a:defRPr sz="2276"/>
            </a:lvl6pPr>
            <a:lvl7pPr marL="3902751" indent="0" algn="ctr">
              <a:buNone/>
              <a:defRPr sz="2276"/>
            </a:lvl7pPr>
            <a:lvl8pPr marL="4553209" indent="0" algn="ctr">
              <a:buNone/>
              <a:defRPr sz="2276"/>
            </a:lvl8pPr>
            <a:lvl9pPr marL="5203668" indent="0" algn="ctr">
              <a:buNone/>
              <a:defRPr sz="22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4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5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615392" y="519458"/>
            <a:ext cx="5609005" cy="82684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88378" y="519458"/>
            <a:ext cx="16501854" cy="82684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07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aslovna">
    <p:bg>
      <p:bgPr>
        <a:solidFill>
          <a:srgbClr val="3F3E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9" t="18094" r="5707" b="23041"/>
          <a:stretch/>
        </p:blipFill>
        <p:spPr>
          <a:xfrm>
            <a:off x="2615184" y="1060703"/>
            <a:ext cx="20368532" cy="715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6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88378" y="9043086"/>
            <a:ext cx="5852874" cy="519458"/>
          </a:xfrm>
          <a:prstGeom prst="rect">
            <a:avLst/>
          </a:prstGeom>
        </p:spPr>
        <p:txBody>
          <a:bodyPr/>
          <a:lstStyle/>
          <a:p>
            <a:fld id="{D984D460-0617-4760-9C3A-EBD76ACF6EA1}" type="datetimeFigureOut">
              <a:rPr lang="hr-HR" smtClean="0"/>
              <a:t>24.5.2018.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6732" y="9043086"/>
            <a:ext cx="8779312" cy="519458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8371523" y="9043086"/>
            <a:ext cx="5852874" cy="519458"/>
          </a:xfrm>
          <a:prstGeom prst="rect">
            <a:avLst/>
          </a:prstGeom>
        </p:spPr>
        <p:txBody>
          <a:bodyPr/>
          <a:lstStyle/>
          <a:p>
            <a:fld id="{AE68F46D-7C8D-4E13-8329-B0BE76501DCD}" type="slidenum">
              <a:rPr lang="hr-HR" smtClean="0"/>
              <a:t>‹#›</a:t>
            </a:fld>
            <a:endParaRPr lang="hr-HR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256609" y="1580961"/>
            <a:ext cx="23120209" cy="5507140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239671" y="7197881"/>
            <a:ext cx="23157468" cy="7159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28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hasCustomPrompt="1"/>
          </p:nvPr>
        </p:nvSpPr>
        <p:spPr>
          <a:xfrm>
            <a:off x="1861311" y="2575200"/>
            <a:ext cx="22436018" cy="683138"/>
          </a:xfrm>
          <a:prstGeom prst="rect">
            <a:avLst/>
          </a:prstGeom>
        </p:spPr>
        <p:txBody>
          <a:bodyPr/>
          <a:lstStyle>
            <a:lvl1pPr>
              <a:defRPr sz="3984" b="1">
                <a:solidFill>
                  <a:srgbClr val="00B0F0"/>
                </a:solidFill>
                <a:latin typeface="+mn-lt"/>
              </a:defRPr>
            </a:lvl1pPr>
          </a:lstStyle>
          <a:p>
            <a:r>
              <a:rPr lang="hr-HR" dirty="0"/>
              <a:t>Naslov prezentacije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861311" y="3344723"/>
            <a:ext cx="22436018" cy="25032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414" baseline="0"/>
            </a:lvl1pPr>
          </a:lstStyle>
          <a:p>
            <a:pPr lvl="0"/>
            <a:r>
              <a:rPr lang="hr-HR" dirty="0"/>
              <a:t>Ime i Prezime predavača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70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379" y="2139510"/>
            <a:ext cx="22436018" cy="715926"/>
          </a:xfrm>
          <a:prstGeom prst="rect">
            <a:avLst/>
          </a:prstGeom>
        </p:spPr>
        <p:txBody>
          <a:bodyPr anchor="b"/>
          <a:lstStyle>
            <a:lvl1pPr>
              <a:defRPr sz="3984" b="1">
                <a:solidFill>
                  <a:srgbClr val="00B0F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88378" y="9043086"/>
            <a:ext cx="5852874" cy="519458"/>
          </a:xfrm>
          <a:prstGeom prst="rect">
            <a:avLst/>
          </a:prstGeom>
        </p:spPr>
        <p:txBody>
          <a:bodyPr/>
          <a:lstStyle/>
          <a:p>
            <a:fld id="{D984D460-0617-4760-9C3A-EBD76ACF6EA1}" type="datetimeFigureOut">
              <a:rPr lang="hr-HR" smtClean="0"/>
              <a:t>24.5.2018.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16732" y="9043086"/>
            <a:ext cx="8779312" cy="519458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371523" y="9043086"/>
            <a:ext cx="5852874" cy="519458"/>
          </a:xfrm>
          <a:prstGeom prst="rect">
            <a:avLst/>
          </a:prstGeom>
        </p:spPr>
        <p:txBody>
          <a:bodyPr/>
          <a:lstStyle/>
          <a:p>
            <a:fld id="{AE68F46D-7C8D-4E13-8329-B0BE76501DCD}" type="slidenum">
              <a:rPr lang="hr-HR" smtClean="0"/>
              <a:t>‹#›</a:t>
            </a:fld>
            <a:endParaRPr lang="hr-HR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76223" y="3038819"/>
            <a:ext cx="22436018" cy="3927554"/>
          </a:xfrm>
          <a:prstGeom prst="rect">
            <a:avLst/>
          </a:prstGeom>
        </p:spPr>
        <p:txBody>
          <a:bodyPr/>
          <a:lstStyle>
            <a:lvl2pPr marL="1138302" indent="-487844">
              <a:buFont typeface="Courier New" panose="02070309020205020404" pitchFamily="49" charset="0"/>
              <a:buChar char="o"/>
              <a:defRPr/>
            </a:lvl2pPr>
            <a:lvl3pPr marL="1626146" indent="-325229">
              <a:buFont typeface="Wingdings" panose="05000000000000000000" pitchFamily="2" charset="2"/>
              <a:buChar char="Ø"/>
              <a:defRPr/>
            </a:lvl3pPr>
            <a:lvl4pPr marL="2357912" indent="-406537">
              <a:buFont typeface="Wingdings" panose="05000000000000000000" pitchFamily="2" charset="2"/>
              <a:buChar char="§"/>
              <a:defRPr baseline="0"/>
            </a:lvl4pPr>
            <a:lvl5pPr marL="3008370" indent="-406537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hr-HR" dirty="0"/>
              <a:t>- </a:t>
            </a: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hr-HR" dirty="0"/>
              <a:t>- </a:t>
            </a: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0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5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830" y="2432419"/>
            <a:ext cx="22436018" cy="4058547"/>
          </a:xfrm>
        </p:spPr>
        <p:txBody>
          <a:bodyPr anchor="b"/>
          <a:lstStyle>
            <a:lvl1pPr>
              <a:defRPr sz="8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830" y="6529362"/>
            <a:ext cx="22436018" cy="2134294"/>
          </a:xfrm>
        </p:spPr>
        <p:txBody>
          <a:bodyPr/>
          <a:lstStyle>
            <a:lvl1pPr marL="0" indent="0">
              <a:buNone/>
              <a:defRPr sz="3414">
                <a:solidFill>
                  <a:schemeClr val="tx1">
                    <a:tint val="75000"/>
                  </a:schemeClr>
                </a:solidFill>
              </a:defRPr>
            </a:lvl1pPr>
            <a:lvl2pPr marL="650458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2pPr>
            <a:lvl3pPr marL="1300917" indent="0">
              <a:buNone/>
              <a:defRPr sz="2561">
                <a:solidFill>
                  <a:schemeClr val="tx1">
                    <a:tint val="75000"/>
                  </a:schemeClr>
                </a:solidFill>
              </a:defRPr>
            </a:lvl3pPr>
            <a:lvl4pPr marL="1951375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1834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2292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2751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32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3668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D460-0617-4760-9C3A-EBD76ACF6EA1}" type="datetimeFigureOut">
              <a:rPr lang="hr-HR" smtClean="0"/>
              <a:t>24.5.2018.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F46D-7C8D-4E13-8329-B0BE76501DCD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88378" y="2597290"/>
            <a:ext cx="11055429" cy="61905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68968" y="2597290"/>
            <a:ext cx="11055429" cy="61905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D460-0617-4760-9C3A-EBD76ACF6EA1}" type="datetimeFigureOut">
              <a:rPr lang="hr-HR" smtClean="0"/>
              <a:t>24.5.2018.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F46D-7C8D-4E13-8329-B0BE76501DCD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2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767" y="519459"/>
            <a:ext cx="22436018" cy="1885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1768" y="2391766"/>
            <a:ext cx="11004622" cy="1172167"/>
          </a:xfrm>
        </p:spPr>
        <p:txBody>
          <a:bodyPr anchor="b"/>
          <a:lstStyle>
            <a:lvl1pPr marL="0" indent="0">
              <a:buNone/>
              <a:defRPr sz="3414" b="1"/>
            </a:lvl1pPr>
            <a:lvl2pPr marL="650458" indent="0">
              <a:buNone/>
              <a:defRPr sz="2845" b="1"/>
            </a:lvl2pPr>
            <a:lvl3pPr marL="1300917" indent="0">
              <a:buNone/>
              <a:defRPr sz="2561" b="1"/>
            </a:lvl3pPr>
            <a:lvl4pPr marL="1951375" indent="0">
              <a:buNone/>
              <a:defRPr sz="2276" b="1"/>
            </a:lvl4pPr>
            <a:lvl5pPr marL="2601834" indent="0">
              <a:buNone/>
              <a:defRPr sz="2276" b="1"/>
            </a:lvl5pPr>
            <a:lvl6pPr marL="3252292" indent="0">
              <a:buNone/>
              <a:defRPr sz="2276" b="1"/>
            </a:lvl6pPr>
            <a:lvl7pPr marL="3902751" indent="0">
              <a:buNone/>
              <a:defRPr sz="2276" b="1"/>
            </a:lvl7pPr>
            <a:lvl8pPr marL="4553209" indent="0">
              <a:buNone/>
              <a:defRPr sz="2276" b="1"/>
            </a:lvl8pPr>
            <a:lvl9pPr marL="5203668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1768" y="3563933"/>
            <a:ext cx="11004622" cy="5242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168967" y="2391766"/>
            <a:ext cx="11058818" cy="1172167"/>
          </a:xfrm>
        </p:spPr>
        <p:txBody>
          <a:bodyPr anchor="b"/>
          <a:lstStyle>
            <a:lvl1pPr marL="0" indent="0">
              <a:buNone/>
              <a:defRPr sz="3414" b="1"/>
            </a:lvl1pPr>
            <a:lvl2pPr marL="650458" indent="0">
              <a:buNone/>
              <a:defRPr sz="2845" b="1"/>
            </a:lvl2pPr>
            <a:lvl3pPr marL="1300917" indent="0">
              <a:buNone/>
              <a:defRPr sz="2561" b="1"/>
            </a:lvl3pPr>
            <a:lvl4pPr marL="1951375" indent="0">
              <a:buNone/>
              <a:defRPr sz="2276" b="1"/>
            </a:lvl4pPr>
            <a:lvl5pPr marL="2601834" indent="0">
              <a:buNone/>
              <a:defRPr sz="2276" b="1"/>
            </a:lvl5pPr>
            <a:lvl6pPr marL="3252292" indent="0">
              <a:buNone/>
              <a:defRPr sz="2276" b="1"/>
            </a:lvl6pPr>
            <a:lvl7pPr marL="3902751" indent="0">
              <a:buNone/>
              <a:defRPr sz="2276" b="1"/>
            </a:lvl7pPr>
            <a:lvl8pPr marL="4553209" indent="0">
              <a:buNone/>
              <a:defRPr sz="2276" b="1"/>
            </a:lvl8pPr>
            <a:lvl9pPr marL="5203668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168967" y="3563933"/>
            <a:ext cx="11058818" cy="5242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5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2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8597" y="-143925"/>
            <a:ext cx="9048703" cy="19165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5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768" y="650452"/>
            <a:ext cx="8389796" cy="2276581"/>
          </a:xfrm>
        </p:spPr>
        <p:txBody>
          <a:bodyPr anchor="b"/>
          <a:lstStyle>
            <a:lvl1pPr>
              <a:defRPr sz="45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8818" y="1404796"/>
            <a:ext cx="13168967" cy="6933634"/>
          </a:xfrm>
        </p:spPr>
        <p:txBody>
          <a:bodyPr/>
          <a:lstStyle>
            <a:lvl1pPr>
              <a:defRPr sz="4553"/>
            </a:lvl1pPr>
            <a:lvl2pPr>
              <a:defRPr sz="3984"/>
            </a:lvl2pPr>
            <a:lvl3pPr>
              <a:defRPr sz="3414"/>
            </a:lvl3pPr>
            <a:lvl4pPr>
              <a:defRPr sz="2845"/>
            </a:lvl4pPr>
            <a:lvl5pPr>
              <a:defRPr sz="2845"/>
            </a:lvl5pPr>
            <a:lvl6pPr>
              <a:defRPr sz="2845"/>
            </a:lvl6pPr>
            <a:lvl7pPr>
              <a:defRPr sz="2845"/>
            </a:lvl7pPr>
            <a:lvl8pPr>
              <a:defRPr sz="2845"/>
            </a:lvl8pPr>
            <a:lvl9pPr>
              <a:defRPr sz="28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768" y="2927032"/>
            <a:ext cx="8389796" cy="5422690"/>
          </a:xfrm>
        </p:spPr>
        <p:txBody>
          <a:bodyPr/>
          <a:lstStyle>
            <a:lvl1pPr marL="0" indent="0">
              <a:buNone/>
              <a:defRPr sz="2276"/>
            </a:lvl1pPr>
            <a:lvl2pPr marL="650458" indent="0">
              <a:buNone/>
              <a:defRPr sz="1992"/>
            </a:lvl2pPr>
            <a:lvl3pPr marL="1300917" indent="0">
              <a:buNone/>
              <a:defRPr sz="1707"/>
            </a:lvl3pPr>
            <a:lvl4pPr marL="1951375" indent="0">
              <a:buNone/>
              <a:defRPr sz="1423"/>
            </a:lvl4pPr>
            <a:lvl5pPr marL="2601834" indent="0">
              <a:buNone/>
              <a:defRPr sz="1423"/>
            </a:lvl5pPr>
            <a:lvl6pPr marL="3252292" indent="0">
              <a:buNone/>
              <a:defRPr sz="1423"/>
            </a:lvl6pPr>
            <a:lvl7pPr marL="3902751" indent="0">
              <a:buNone/>
              <a:defRPr sz="1423"/>
            </a:lvl7pPr>
            <a:lvl8pPr marL="4553209" indent="0">
              <a:buNone/>
              <a:defRPr sz="1423"/>
            </a:lvl8pPr>
            <a:lvl9pPr marL="5203668" indent="0">
              <a:buNone/>
              <a:defRPr sz="14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768" y="650452"/>
            <a:ext cx="8389796" cy="2276581"/>
          </a:xfrm>
        </p:spPr>
        <p:txBody>
          <a:bodyPr anchor="b"/>
          <a:lstStyle>
            <a:lvl1pPr>
              <a:defRPr sz="45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058818" y="1404796"/>
            <a:ext cx="13168967" cy="6933634"/>
          </a:xfrm>
        </p:spPr>
        <p:txBody>
          <a:bodyPr anchor="t"/>
          <a:lstStyle>
            <a:lvl1pPr marL="0" indent="0">
              <a:buNone/>
              <a:defRPr sz="4553"/>
            </a:lvl1pPr>
            <a:lvl2pPr marL="650458" indent="0">
              <a:buNone/>
              <a:defRPr sz="3984"/>
            </a:lvl2pPr>
            <a:lvl3pPr marL="1300917" indent="0">
              <a:buNone/>
              <a:defRPr sz="3414"/>
            </a:lvl3pPr>
            <a:lvl4pPr marL="1951375" indent="0">
              <a:buNone/>
              <a:defRPr sz="2845"/>
            </a:lvl4pPr>
            <a:lvl5pPr marL="2601834" indent="0">
              <a:buNone/>
              <a:defRPr sz="2845"/>
            </a:lvl5pPr>
            <a:lvl6pPr marL="3252292" indent="0">
              <a:buNone/>
              <a:defRPr sz="2845"/>
            </a:lvl6pPr>
            <a:lvl7pPr marL="3902751" indent="0">
              <a:buNone/>
              <a:defRPr sz="2845"/>
            </a:lvl7pPr>
            <a:lvl8pPr marL="4553209" indent="0">
              <a:buNone/>
              <a:defRPr sz="2845"/>
            </a:lvl8pPr>
            <a:lvl9pPr marL="5203668" indent="0">
              <a:buNone/>
              <a:defRPr sz="28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768" y="2927032"/>
            <a:ext cx="8389796" cy="5422690"/>
          </a:xfrm>
        </p:spPr>
        <p:txBody>
          <a:bodyPr/>
          <a:lstStyle>
            <a:lvl1pPr marL="0" indent="0">
              <a:buNone/>
              <a:defRPr sz="2276"/>
            </a:lvl1pPr>
            <a:lvl2pPr marL="650458" indent="0">
              <a:buNone/>
              <a:defRPr sz="1992"/>
            </a:lvl2pPr>
            <a:lvl3pPr marL="1300917" indent="0">
              <a:buNone/>
              <a:defRPr sz="1707"/>
            </a:lvl3pPr>
            <a:lvl4pPr marL="1951375" indent="0">
              <a:buNone/>
              <a:defRPr sz="1423"/>
            </a:lvl4pPr>
            <a:lvl5pPr marL="2601834" indent="0">
              <a:buNone/>
              <a:defRPr sz="1423"/>
            </a:lvl5pPr>
            <a:lvl6pPr marL="3252292" indent="0">
              <a:buNone/>
              <a:defRPr sz="1423"/>
            </a:lvl6pPr>
            <a:lvl7pPr marL="3902751" indent="0">
              <a:buNone/>
              <a:defRPr sz="1423"/>
            </a:lvl7pPr>
            <a:lvl8pPr marL="4553209" indent="0">
              <a:buNone/>
              <a:defRPr sz="1423"/>
            </a:lvl8pPr>
            <a:lvl9pPr marL="5203668" indent="0">
              <a:buNone/>
              <a:defRPr sz="14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0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8379" y="519459"/>
            <a:ext cx="22436018" cy="1885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8379" y="2597290"/>
            <a:ext cx="22436018" cy="6190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88378" y="9043086"/>
            <a:ext cx="5852874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16732" y="9043086"/>
            <a:ext cx="8779312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371523" y="9043086"/>
            <a:ext cx="5852874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58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50" r:id="rId14"/>
    <p:sldLayoutId id="2147483651" r:id="rId15"/>
  </p:sldLayoutIdLst>
  <p:txStyles>
    <p:titleStyle>
      <a:lvl1pPr algn="l" defTabSz="1300917" rtl="0" eaLnBrk="1" latinLnBrk="0" hangingPunct="1">
        <a:lnSpc>
          <a:spcPct val="90000"/>
        </a:lnSpc>
        <a:spcBef>
          <a:spcPct val="0"/>
        </a:spcBef>
        <a:buNone/>
        <a:defRPr sz="6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229" indent="-325229" algn="l" defTabSz="1300917" rtl="0" eaLnBrk="1" latinLnBrk="0" hangingPunct="1">
        <a:lnSpc>
          <a:spcPct val="90000"/>
        </a:lnSpc>
        <a:spcBef>
          <a:spcPts val="1423"/>
        </a:spcBef>
        <a:buFont typeface="Arial" panose="020B0604020202020204" pitchFamily="34" charset="0"/>
        <a:buChar char="•"/>
        <a:defRPr sz="3984" kern="1200">
          <a:solidFill>
            <a:schemeClr val="tx1"/>
          </a:solidFill>
          <a:latin typeface="+mn-lt"/>
          <a:ea typeface="+mn-ea"/>
          <a:cs typeface="+mn-cs"/>
        </a:defRPr>
      </a:lvl1pPr>
      <a:lvl2pPr marL="975688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4" kern="1200">
          <a:solidFill>
            <a:schemeClr val="tx1"/>
          </a:solidFill>
          <a:latin typeface="+mn-lt"/>
          <a:ea typeface="+mn-ea"/>
          <a:cs typeface="+mn-cs"/>
        </a:defRPr>
      </a:lvl2pPr>
      <a:lvl3pPr marL="1626146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3pPr>
      <a:lvl4pPr marL="2276605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4pPr>
      <a:lvl5pPr marL="2927063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5pPr>
      <a:lvl6pPr marL="3577521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6pPr>
      <a:lvl7pPr marL="4227980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7pPr>
      <a:lvl8pPr marL="4878438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8pPr>
      <a:lvl9pPr marL="5528897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1pPr>
      <a:lvl2pPr marL="650458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2pPr>
      <a:lvl3pPr marL="1300917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3pPr>
      <a:lvl4pPr marL="1951375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4pPr>
      <a:lvl5pPr marL="2601834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5pPr>
      <a:lvl6pPr marL="3252292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6pPr>
      <a:lvl7pPr marL="3902751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7pPr>
      <a:lvl8pPr marL="4553209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8pPr>
      <a:lvl9pPr marL="5203668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7D1375-6A45-40A2-9CC7-1E9E4F0B1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" y="63"/>
            <a:ext cx="26010108" cy="975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6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34FDEE2-1102-494C-9592-2265A7227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367" y="0"/>
            <a:ext cx="22442750" cy="825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02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F49C9C-2119-496D-BF04-A1C44394A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6915" y="-1"/>
            <a:ext cx="6459751" cy="83863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4FDEE2-1102-494C-9592-2265A7227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34" y="0"/>
            <a:ext cx="13599895" cy="838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34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F49C9C-2119-496D-BF04-A1C44394A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5630" y="0"/>
            <a:ext cx="5940333" cy="83863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44C2C0-52D7-4CC8-B389-2F3F4AD28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10" y="1130087"/>
            <a:ext cx="17979732" cy="597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46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A05E8F3-F6F5-421D-90BF-3278998A3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731" y="0"/>
            <a:ext cx="4920343" cy="83602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1A8EEB-AEE8-48E1-976F-375E58266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349" y="0"/>
            <a:ext cx="4101737" cy="83602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EACC3B-9495-4EF7-B91B-3BDB64C95F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4719" y="0"/>
            <a:ext cx="4293326" cy="836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6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E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493" y="3976916"/>
            <a:ext cx="22436018" cy="1911832"/>
          </a:xfrm>
        </p:spPr>
        <p:txBody>
          <a:bodyPr>
            <a:normAutofit/>
          </a:bodyPr>
          <a:lstStyle/>
          <a:p>
            <a:pPr algn="ctr"/>
            <a:r>
              <a:rPr lang="hr-HR" sz="8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Hvala na pažnji!</a:t>
            </a:r>
          </a:p>
        </p:txBody>
      </p:sp>
    </p:spTree>
    <p:extLst>
      <p:ext uri="{BB962C8B-B14F-4D97-AF65-F5344CB8AC3E}">
        <p14:creationId xmlns:p14="http://schemas.microsoft.com/office/powerpoint/2010/main" val="232098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04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Krv</a:t>
            </a:r>
            <a:r>
              <a:rPr lang="en-US" dirty="0"/>
              <a:t> je </a:t>
            </a:r>
            <a:r>
              <a:rPr lang="hr-HR" dirty="0"/>
              <a:t>život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Josip Kvakarić</a:t>
            </a:r>
          </a:p>
        </p:txBody>
      </p:sp>
    </p:spTree>
    <p:extLst>
      <p:ext uri="{BB962C8B-B14F-4D97-AF65-F5344CB8AC3E}">
        <p14:creationId xmlns:p14="http://schemas.microsoft.com/office/powerpoint/2010/main" val="293250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AD0CF3-995A-4B7F-8DCE-6FAD99810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81" y="5519410"/>
            <a:ext cx="7853091" cy="273549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94B201-BC86-46F4-8D4E-9106653D7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637" y="4816340"/>
            <a:ext cx="6384267" cy="3438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14B8DF-6330-42CF-9B9E-897D9B96A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1872"/>
            <a:ext cx="9556400" cy="32278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08A711-CC53-4DFD-B78C-7CCC4FC331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134" y="199897"/>
            <a:ext cx="6145154" cy="41902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C9F1C5-F1EA-4B5C-9B5C-D9DE0ED74C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3395" y="560111"/>
            <a:ext cx="6755266" cy="41696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CDB9A73-30ED-4D62-8EB2-63A654CCA3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703" y="4243379"/>
            <a:ext cx="5220650" cy="401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9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3EF3EDD-57E1-44D7-B1CD-148135A481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3" y="966651"/>
            <a:ext cx="10955603" cy="616566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E87989-1ECF-41F5-B401-B87C9022FAE7}"/>
              </a:ext>
            </a:extLst>
          </p:cNvPr>
          <p:cNvSpPr txBox="1"/>
          <p:nvPr/>
        </p:nvSpPr>
        <p:spPr>
          <a:xfrm>
            <a:off x="13785450" y="966651"/>
            <a:ext cx="109556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4800" dirty="0"/>
              <a:t>Razvoj online platforme za dobrovoljno darivanje krvi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4800" dirty="0"/>
              <a:t>Donor: prima obavijesti o donacijama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4800" dirty="0"/>
              <a:t>Admin: zadužen za optimalno obavještavanje donora o potencijalnim donacijama  </a:t>
            </a:r>
          </a:p>
        </p:txBody>
      </p:sp>
    </p:spTree>
    <p:extLst>
      <p:ext uri="{BB962C8B-B14F-4D97-AF65-F5344CB8AC3E}">
        <p14:creationId xmlns:p14="http://schemas.microsoft.com/office/powerpoint/2010/main" val="1784496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F49C9C-2119-496D-BF04-A1C44394A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886" y="-32175"/>
            <a:ext cx="4911634" cy="84049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4FDEE2-1102-494C-9592-2265A7227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584963" cy="838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8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34FDEE2-1102-494C-9592-2265A7227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44" y="0"/>
            <a:ext cx="22874361" cy="836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26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34FDEE2-1102-494C-9592-2265A7227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005" y="0"/>
            <a:ext cx="16027615" cy="837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81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F49C9C-2119-496D-BF04-A1C44394A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569" y="0"/>
            <a:ext cx="5098733" cy="836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9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2D337928BCF24A8D8CE6A5A7522014" ma:contentTypeVersion="25" ma:contentTypeDescription="Create a new document." ma:contentTypeScope="" ma:versionID="3c75f82d0c8e0a71a3b7f0a966de0e68">
  <xsd:schema xmlns:xsd="http://www.w3.org/2001/XMLSchema" xmlns:xs="http://www.w3.org/2001/XMLSchema" xmlns:p="http://schemas.microsoft.com/office/2006/metadata/properties" xmlns:ns2="02ccf025-b854-42ee-9b85-a4aa7220ff54" targetNamespace="http://schemas.microsoft.com/office/2006/metadata/properties" ma:root="true" ma:fieldsID="dda4993d75e919aedc5035d57249c86f" ns2:_="">
    <xsd:import namespace="02ccf025-b854-42ee-9b85-a4aa7220ff54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ccf025-b854-42ee-9b85-a4aa7220ff5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?mso-contentType ?>
<spe:Receivers xmlns:spe="http://schemas.microsoft.com/sharepoint/events"/>
</file>

<file path=customXml/itemProps1.xml><?xml version="1.0" encoding="utf-8"?>
<ds:datastoreItem xmlns:ds="http://schemas.openxmlformats.org/officeDocument/2006/customXml" ds:itemID="{7BF4D91F-8685-4D92-97C4-6C3CA65A85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ccf025-b854-42ee-9b85-a4aa7220f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BDFB8F-F438-4ACF-A85E-DAF0174AD4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D10E1B-B851-40CF-964F-07EE138197A7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02ccf025-b854-42ee-9b85-a4aa7220ff54"/>
    <ds:schemaRef ds:uri="http://purl.org/dc/terms/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A7A7749E-32D3-421C-946E-6D8A852F0111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</TotalTime>
  <Words>32</Words>
  <Application>Microsoft Office PowerPoint</Application>
  <PresentationFormat>Custom</PresentationFormat>
  <Paragraphs>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Krv je život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 Mance</dc:creator>
  <cp:lastModifiedBy>stjepan</cp:lastModifiedBy>
  <cp:revision>55</cp:revision>
  <dcterms:created xsi:type="dcterms:W3CDTF">2016-01-28T14:34:31Z</dcterms:created>
  <dcterms:modified xsi:type="dcterms:W3CDTF">2018-05-24T12:04:29Z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0x010100732D337928BCF24A8D8CE6A5A7522014</vt:lpwstr>
  </property>
  <property fmtid="{D5CDD505-2E9C-101B-9397-08002B2CF9AE}" pid="3" name="Order">
    <vt:r8>24300</vt:r8>
  </property>
  <property fmtid="{D5CDD505-2E9C-101B-9397-08002B2CF9AE}" pid="4" name="xd_ProgID">
    <vt:lpwstr/>
  </property>
  <property fmtid="{D5CDD505-2E9C-101B-9397-08002B2CF9AE}" pid="5" name="TemplateUrl">
    <vt:lpwstr/>
  </property>
</Properties>
</file>