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RFXVBVsY4NhLaM6fN3hkwncsQ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illSans-bold.fntdata"/><Relationship Id="rId6" Type="http://schemas.openxmlformats.org/officeDocument/2006/relationships/slide" Target="slides/slide2.xml"/><Relationship Id="rId18" Type="http://schemas.openxmlformats.org/officeDocument/2006/relationships/font" Target="fonts/Gill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20" name="Google Shape;20;p15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88" name="Google Shape;88;p2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95" name="Google Shape;95;p25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27" name="Google Shape;27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34" name="Google Shape;34;p17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42" name="Google Shape;42;p1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9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52" name="Google Shape;52;p1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58" name="Google Shape;58;p2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70" name="Google Shape;70;p22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3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23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3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23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3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81" name="Google Shape;81;p23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4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cxnSp>
        <p:nvCxnSpPr>
          <p:cNvPr id="13" name="Google Shape;13;p14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ID"/>
              <a:t>CYBERBULLYING DETECTION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D"/>
              <a:t>KELOMPOK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D"/>
              <a:t>HASIL (RECURRENT NEURAL NETWORK)</a:t>
            </a:r>
            <a:endParaRPr/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1579" y="2054518"/>
            <a:ext cx="5330221" cy="341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0399" y="2015732"/>
            <a:ext cx="3895725" cy="3492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D"/>
              <a:t>HASIL (SUPPORT VECTOR MACHINE)</a:t>
            </a:r>
            <a:endParaRPr/>
          </a:p>
        </p:txBody>
      </p:sp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255" y="2015732"/>
            <a:ext cx="8597490" cy="3508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D"/>
              <a:t>HASIL (SUPPORT VECTOR MACHINE)</a:t>
            </a:r>
            <a:endParaRPr/>
          </a:p>
        </p:txBody>
      </p:sp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 b="0" l="0" r="1975" t="3746"/>
          <a:stretch/>
        </p:blipFill>
        <p:spPr>
          <a:xfrm>
            <a:off x="1451577" y="1981254"/>
            <a:ext cx="4644421" cy="35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3216" y="1959779"/>
            <a:ext cx="4644421" cy="362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ctrTitle"/>
          </p:nvPr>
        </p:nvSpPr>
        <p:spPr>
          <a:xfrm>
            <a:off x="-1" y="802298"/>
            <a:ext cx="12192001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ID"/>
              <a:t>TERIMA KASIH</a:t>
            </a:r>
            <a:endParaRPr/>
          </a:p>
        </p:txBody>
      </p:sp>
      <p:sp>
        <p:nvSpPr>
          <p:cNvPr id="179" name="Google Shape;179;p13"/>
          <p:cNvSpPr txBox="1"/>
          <p:nvPr>
            <p:ph idx="1" type="subTitle"/>
          </p:nvPr>
        </p:nvSpPr>
        <p:spPr>
          <a:xfrm>
            <a:off x="0" y="3605849"/>
            <a:ext cx="12192001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D"/>
              <a:t>APABILA ADA PERTANYAAN TANYA AJA GAPAPA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D"/>
              <a:t>APA ITU CYBERBULLYING ?</a:t>
            </a:r>
            <a:endParaRPr/>
          </a:p>
        </p:txBody>
      </p:sp>
      <p:pic>
        <p:nvPicPr>
          <p:cNvPr descr="Make the Internet a Better, Safer Place on Stop Cyberbullying Day" id="107" name="Google Shape;107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1579" y="2016125"/>
            <a:ext cx="5712207" cy="3449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D"/>
              <a:t>LATAR BELAKANG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0" i="1" lang="en-ID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Cyberbullying</a:t>
            </a:r>
            <a:r>
              <a:rPr b="0" i="0" lang="en-ID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dapat terjadi di berbagai media di internet seperti, media sosial,  </a:t>
            </a:r>
            <a:r>
              <a:rPr b="0" i="1" lang="en-ID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online</a:t>
            </a:r>
            <a:r>
              <a:rPr b="0" i="0" lang="en-ID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dan lain-lain. Dampak yang diberikan dari </a:t>
            </a:r>
            <a:r>
              <a:rPr b="0" i="1" lang="en-ID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cyberbullying </a:t>
            </a:r>
            <a:r>
              <a:rPr b="0" i="0" lang="en-ID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 memang kasat mata, tetapi memiliki pengaruh yang besar bagi para korban terutama kesehatan mental mereka. Berdasarkan hasil riset dari </a:t>
            </a:r>
            <a:r>
              <a:rPr b="0" i="1" lang="en-ID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Center for Digital Society </a:t>
            </a:r>
            <a:r>
              <a:rPr b="0" i="0" lang="en-ID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(CfDS) per Agustus 2021 yang dilakukan kepada 3077 siswa SMP - SMA di Indonesia, jumlah siswa yang mengaku menjadi korban adalah 1895 (45,35%), sedangkan 1182 siswa (38,41%) menjadi pelakunya.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D"/>
              <a:t>TUJUAN RISET</a:t>
            </a:r>
            <a:br>
              <a:rPr lang="en-ID"/>
            </a:b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0" i="0" lang="en-ID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Tujuan utama dari riset ini adalah untuk bisa mengidentifikasi dan mendeteksi </a:t>
            </a:r>
            <a:r>
              <a:rPr b="0" i="1" lang="en-ID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cyberbullying </a:t>
            </a:r>
            <a:r>
              <a:rPr b="0" i="0" lang="en-ID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dalam bentuk teks, sebelum teks tersebut dikirimkan ke internet. Kami berencana mengimplementasikan algoritma machine learning ini</a:t>
            </a:r>
            <a:r>
              <a:rPr lang="en-ID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D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 sosial media dan </a:t>
            </a:r>
            <a:r>
              <a:rPr b="0" i="1" lang="en-ID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online</a:t>
            </a:r>
            <a:r>
              <a:rPr b="0" i="0" lang="en-ID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dimana sistem akan melakukan pemeriksaan terhadap teks yang hendak dikirimkan oleh pengguna kepada pengguna yang lain.</a:t>
            </a:r>
            <a:r>
              <a:rPr i="0" lang="en-ID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Dengan harapan, riset ini dapat membantu meminimalisir atau bahkan mencegah adanya tindakan cyberbullying yang beredar di dunia digital. </a:t>
            </a:r>
            <a:br>
              <a:rPr lang="en-ID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D"/>
              <a:t>METODE RISET</a:t>
            </a:r>
            <a:br>
              <a:rPr lang="en-ID"/>
            </a:b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D" sz="2400"/>
              <a:t>Pengumpulan Data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D" sz="2400"/>
              <a:t>Pemilihan Machine Learning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D" sz="2400"/>
              <a:t>Pemrosesan Data &amp; Pelatihan Model</a:t>
            </a:r>
            <a:endParaRPr sz="24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D" sz="2400"/>
              <a:t>Evaluation and Validation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D"/>
              <a:t>MODEL YANG DIGUNAKAN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ID"/>
              <a:t>RANDOM FOREST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D"/>
              <a:t>SUPPORT VECTOR MACHINE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ID"/>
              <a:t>RECURRENT NEURAL NETWORK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D"/>
              <a:t>HASIL (RANDOM FOREST)</a:t>
            </a:r>
            <a:endParaRPr/>
          </a:p>
        </p:txBody>
      </p:sp>
      <p:pic>
        <p:nvPicPr>
          <p:cNvPr id="137" name="Google Shape;13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1579" y="1969516"/>
            <a:ext cx="9183715" cy="3421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D"/>
              <a:t>HASIL (RANDOM FOREST)</a:t>
            </a:r>
            <a:endParaRPr/>
          </a:p>
        </p:txBody>
      </p:sp>
      <p:pic>
        <p:nvPicPr>
          <p:cNvPr id="143" name="Google Shape;14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1579" y="1985962"/>
            <a:ext cx="4644421" cy="344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0454" y="1985962"/>
            <a:ext cx="4270871" cy="3432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ID"/>
              <a:t>HASIL (RECURRENT NEURAL NETWORK)</a:t>
            </a:r>
            <a:endParaRPr/>
          </a:p>
        </p:txBody>
      </p:sp>
      <p:pic>
        <p:nvPicPr>
          <p:cNvPr id="150" name="Google Shape;15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1578" y="2003488"/>
            <a:ext cx="8797321" cy="3535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2023-12-07T06:25:58Z</dcterms:created>
  <dc:creator>Griventh Agustin</dc:creator>
</cp:coreProperties>
</file>