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FarmSolutions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Farm Management</a:t>
            </a:r>
            <a:endParaRPr lang="en-US"/>
          </a:p>
        </p:txBody>
      </p:sp>
      <p:sp>
        <p:nvSpPr>
          <p:cNvPr id="956152245" name=""/>
          <p:cNvSpPr txBox="1"/>
          <p:nvPr/>
        </p:nvSpPr>
        <p:spPr bwMode="auto">
          <a:xfrm flipH="0" flipV="0">
            <a:off x="7788472" y="5339238"/>
            <a:ext cx="3822455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Submitted By</a:t>
            </a:r>
            <a:endParaRPr/>
          </a:p>
          <a:p>
            <a:pPr>
              <a:defRPr/>
            </a:pPr>
            <a:r>
              <a:rPr/>
              <a:t>Jerin John</a:t>
            </a:r>
            <a:endParaRPr/>
          </a:p>
          <a:p>
            <a:pPr>
              <a:defRPr/>
            </a:pPr>
            <a:r>
              <a:rPr/>
              <a:t>Integrated MCA - S10</a:t>
            </a:r>
            <a:endParaRPr/>
          </a:p>
          <a:p>
            <a:pPr>
              <a:defRPr/>
            </a:pPr>
            <a:r>
              <a:rPr/>
              <a:t>Amal Jyothi College of Engineering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8521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Introduction</a:t>
            </a:r>
            <a:endParaRPr/>
          </a:p>
        </p:txBody>
      </p:sp>
      <p:sp>
        <p:nvSpPr>
          <p:cNvPr id="157201425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Integrated Farming solutions for farm owners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Includes 7-days Weather Forcast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Includes Weather Attributes – Humidity, temperature, wind, sunrise, sunset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Web XR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0646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Modules</a:t>
            </a:r>
            <a:endParaRPr/>
          </a:p>
        </p:txBody>
      </p:sp>
      <p:sp>
        <p:nvSpPr>
          <p:cNvPr id="11496340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Farmer Module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Buyer Module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Farm Module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Warehouse Module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Delivery Module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4276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Implemented Technology</a:t>
            </a:r>
            <a:endParaRPr/>
          </a:p>
        </p:txBody>
      </p:sp>
      <p:sp>
        <p:nvSpPr>
          <p:cNvPr id="23269689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Web XR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Sentiment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ChatBot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ReCaptcha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Location based weather forcast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5139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Implemented Technology (Contd...)</a:t>
            </a:r>
            <a:endParaRPr/>
          </a:p>
        </p:txBody>
      </p:sp>
      <p:sp>
        <p:nvSpPr>
          <p:cNvPr id="75275729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QR Code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Web Bundling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Tree shaking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1516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Tech Stack</a:t>
            </a:r>
            <a:endParaRPr/>
          </a:p>
        </p:txBody>
      </p:sp>
      <p:sp>
        <p:nvSpPr>
          <p:cNvPr id="2765030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Backend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Firebase as a Service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Node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Javascript (ES6, Typescript)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08595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Tech Stack</a:t>
            </a:r>
            <a:endParaRPr/>
          </a:p>
        </p:txBody>
      </p:sp>
      <p:sp>
        <p:nvSpPr>
          <p:cNvPr id="41188123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Frontend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HTML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CSS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Javascript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2420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16607309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2023-04-17T10:38:32Z</dcterms:modified>
  <cp:category/>
  <cp:contentStatus/>
  <cp:version/>
</cp:coreProperties>
</file>