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67" d="100"/>
          <a:sy n="67" d="100"/>
        </p:scale>
        <p:origin x="126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 err="1"/>
              <a:t>Cutlets.mtw</a:t>
            </a:r>
            <a:endParaRPr lang="en-US" sz="2400" b="1" dirty="0"/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r>
              <a:rPr lang="en-US" sz="2400" b="1" dirty="0"/>
              <a:t>ANS: Fail to Reject the null hypothesis cutlet have no significance difference in </a:t>
            </a:r>
            <a:r>
              <a:rPr lang="en-US" sz="2400" b="1"/>
              <a:t>the diameter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 </a:t>
            </a:r>
          </a:p>
          <a:p>
            <a:pPr algn="just">
              <a:buNone/>
            </a:pPr>
            <a:r>
              <a:rPr lang="en-US" dirty="0"/>
              <a:t>Minitab File: </a:t>
            </a:r>
            <a:r>
              <a:rPr lang="en-US" b="1" dirty="0" err="1"/>
              <a:t>LabTAT.mtw</a:t>
            </a:r>
            <a:endParaRPr lang="en-US" b="1" dirty="0"/>
          </a:p>
          <a:p>
            <a:pPr algn="just">
              <a:buNone/>
            </a:pPr>
            <a:endParaRPr lang="en-US" b="1" dirty="0"/>
          </a:p>
          <a:p>
            <a:pPr>
              <a:buNone/>
            </a:pPr>
            <a:r>
              <a:rPr lang="en-US"/>
              <a:t>ANS: Significant </a:t>
            </a:r>
            <a:r>
              <a:rPr lang="en-US" dirty="0"/>
              <a:t>difference in the average TAT among the laboratories.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  <a:p>
            <a:pPr>
              <a:buNone/>
            </a:pPr>
            <a:r>
              <a:rPr lang="en-US" sz="2000" dirty="0"/>
              <a:t>ANS:   All proportion are equal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682725"/>
              </p:ext>
            </p:extLst>
          </p:nvPr>
        </p:nvGraphicFramePr>
        <p:xfrm>
          <a:off x="1371600" y="1981200"/>
          <a:ext cx="6096000" cy="1102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 ANS: The defective percentage varies across the centers</a:t>
            </a:r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362</Words>
  <Application>Microsoft Office PowerPoint</Application>
  <PresentationFormat>On-screen Show (4:3)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Hypothesis Testing Exercise</vt:lpstr>
      <vt:lpstr>Hypothesis Testing Exercise</vt:lpstr>
      <vt:lpstr>Hypothesis Testing Exercise</vt:lpstr>
      <vt:lpstr>Hypothesis Testing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JAMBUKESHWARA</cp:lastModifiedBy>
  <cp:revision>7</cp:revision>
  <dcterms:created xsi:type="dcterms:W3CDTF">2015-11-14T12:07:48Z</dcterms:created>
  <dcterms:modified xsi:type="dcterms:W3CDTF">2023-08-16T12:23:06Z</dcterms:modified>
</cp:coreProperties>
</file>