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E9D7C83-39AC-40CD-BB04-ACED8764EE7D}">
          <p14:sldIdLst>
            <p14:sldId id="256"/>
          </p14:sldIdLst>
        </p14:section>
        <p14:section name="Metallic Bonding" id="{FBAA981E-4A85-42DE-A299-010B2FA1ACC1}">
          <p14:sldIdLst>
            <p14:sldId id="263"/>
          </p14:sldIdLst>
        </p14:section>
        <p14:section name="Metallic Structure and Properties" id="{A1CC1363-FA72-E54D-83A7-7708371F3868}">
          <p14:sldIdLst>
            <p14:sldId id="264"/>
          </p14:sldIdLst>
        </p14:section>
        <p14:section name="Alloys and their Properties" id="{7656D756-7919-46C3-A209-C70E3EEE0B30}">
          <p14:sldIdLst>
            <p14:sldId id="265"/>
          </p14:sldIdLst>
        </p14:section>
        <p14:section name="Metals in the Real World" id="{92D6620C-3D00-9B43-AB27-192F1EAC8C0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/>
    <p:restoredTop sz="85929"/>
  </p:normalViewPr>
  <p:slideViewPr>
    <p:cSldViewPr snapToGrid="0" snapToObjects="1">
      <p:cViewPr varScale="1">
        <p:scale>
          <a:sx n="177" d="100"/>
          <a:sy n="177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5F793-040D-4334-A76B-6D2115FD185A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A3ADB-822E-4A02-9EE9-B16BB61BA8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322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F9B-A853-4DAE-8162-B951AAC4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5106-8B26-404C-8DD3-18016BC2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FE23-93A8-4A41-A84A-546195AE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D7A7-8C27-43A0-9EA1-2410D5F7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298C-0080-4DAA-8620-BF683783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359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C9A5-4458-4CF6-9C24-68C21A4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21B18-766D-432B-821F-3D5CEE86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F221-A872-4C25-88A3-90C49679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BD23-04B2-40DF-B950-7B2F927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F263-4FA4-4306-8486-5BC165A0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5087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99A11-C793-4D63-BDC3-8007FE0EF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3DF79-5634-4B44-92C6-F316D53C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E77C-2DA9-4044-9516-FD2471EA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7D2C-BDF6-444A-BCE0-45B1B7F7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FE9B-4EBA-4EAE-9128-E7F5CA54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881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103-7D3D-4DA0-BD59-970E283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C592-2991-4541-9771-450B7FEC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16C5-082B-4AE9-9F98-A7DCE64C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9AFA-B797-4A9E-9B2E-E00158AF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3366-E395-4B6C-A61D-51FF17B1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507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C51B-5BF5-4E31-811E-C8A3AD0E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C4FFE-6C67-4DDA-A16E-EAE4A320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6724-B537-44D8-A7C9-8B7F1D0C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6AEB-AC88-436B-94FA-518FA4F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9DCA-60B2-4C37-8C7A-7E46748A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819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B65-5B16-47A1-87DA-AAF2A37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8B2A-DD89-42F9-8F48-86AE7331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E6878-0A1E-4957-BB85-BB8CD105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3DAC-D977-42CC-B86D-A26C5858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B16B-6E4F-47E2-8C91-B3364B53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D717-A32D-4569-AC36-43A72AF4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122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281C-001B-4C81-9C1B-AAB1DAAD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DF17-1681-4D1D-8706-D6549ADF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A8874-5823-40AE-A7BE-397473405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E5258-A6E4-4830-8DEA-5C92C9665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B2FDD-6EE1-44C0-A60E-46C8C6417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FEA7-E216-411F-AF3A-AA5DCDA7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C56EE-A4B6-495A-80EE-364E365A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9A4E8-CC07-48A5-BF1B-E993986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2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7AD-698F-458B-A642-3C8D3666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713C8-9DF0-4FA7-B1CB-4CE567B1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E14C4-EE54-4530-AD92-FA03348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03512-1C7D-433D-B50B-D95112B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120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92D9C-62E9-4187-AAED-8649ECA5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FFA10-317D-4905-B3F3-6B7BDC7B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8516-169B-49B2-968E-7A3EB0EE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265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180-14AC-4EE7-A691-7F3B1EA0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C90F-84BA-4DF8-A2C3-F7B1CFD8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1287F-89E6-4C54-97DD-784E40E8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B204-6184-4416-9E1C-C3D6B18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6E5C-7601-4A1C-81C0-246BB347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AF8C-78DB-4C01-9296-9F8B418A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190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9E1-2DB0-44B7-B0EC-3F6FA584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C65E-5B58-4CBF-AC10-FD2946067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32760-A195-4522-8817-97352046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1501-E87D-4C46-94D3-34336C4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465E-342A-4A5D-85DD-A5A2F53E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560B-4CCC-4ECF-815E-A1E69A58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29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39D06-7072-4899-A94C-12DFFB72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A7953-5381-4307-9001-46678177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82D5-4C58-496B-BEA0-6D0AF620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3581-A9FC-481C-B2B0-4319D57971FB}" type="datetimeFigureOut">
              <a:rPr lang="en-HK" smtClean="0"/>
              <a:t>26/2/2020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4D95-FB8B-4444-A663-E5F72BFB2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D5D4-9434-4C61-9ACF-F97B5E983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12F1-8F0C-48F9-B5D3-CDFD4C2184A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37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E4F1-B6F7-BB46-B04F-9171B0C19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Metallic Bonding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34CA-6BA7-094D-91FC-13C597B1B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2418">
        <p159:morph option="byObject"/>
      </p:transition>
    </mc:Choice>
    <mc:Fallback xmlns="">
      <p:transition spd="slow" advTm="324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6E75-61C2-194E-81FE-5831A40C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Metallic Bonding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9D23-2FEA-C94B-98C9-A25DABA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Interactions between metal atoms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7105-053F-714A-A2ED-834F0097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1" y="2227075"/>
            <a:ext cx="92202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B8CB9-A3E8-154A-9605-ACE404DA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838927"/>
            <a:ext cx="947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260">
        <p159:morph option="byObject"/>
      </p:transition>
    </mc:Choice>
    <mc:Fallback xmlns="">
      <p:transition spd="slow" advTm="3026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6E75-61C2-194E-81FE-5831A40C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Metallic Structure &amp;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9D23-2FEA-C94B-98C9-A25DABA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the microscopic structure leads to observable properties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5F094F-EBC9-9746-88B9-FDDA5989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624326"/>
            <a:ext cx="9613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4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260">
        <p159:morph option="byObject"/>
      </p:transition>
    </mc:Choice>
    <mc:Fallback xmlns="">
      <p:transition spd="slow" advTm="3026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6E75-61C2-194E-81FE-5831A40C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Alloys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9D23-2FEA-C94B-98C9-A25DABA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Homogenous solid mixtures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F1F6A3-C245-6545-BB43-DF50F268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104055"/>
            <a:ext cx="9550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260">
        <p159:morph option="byObject"/>
      </p:transition>
    </mc:Choice>
    <mc:Fallback xmlns="">
      <p:transition spd="slow" advTm="302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6E75-61C2-194E-81FE-5831A40C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Metals in the Real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9D23-2FEA-C94B-98C9-A25DABA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Availability, inequality, and sustainability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94F4C-00A5-594E-A6CD-BCD21403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624326"/>
            <a:ext cx="9525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260">
        <p159:morph option="byObject"/>
      </p:transition>
    </mc:Choice>
    <mc:Fallback xmlns="">
      <p:transition spd="slow" advTm="3026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JC 2020.02.17 UWC colors">
      <a:dk1>
        <a:srgbClr val="2F4052"/>
      </a:dk1>
      <a:lt1>
        <a:srgbClr val="F2F2F2"/>
      </a:lt1>
      <a:dk2>
        <a:srgbClr val="2F4052"/>
      </a:dk2>
      <a:lt2>
        <a:srgbClr val="D3D8E4"/>
      </a:lt2>
      <a:accent1>
        <a:srgbClr val="2381C4"/>
      </a:accent1>
      <a:accent2>
        <a:srgbClr val="F6AC46"/>
      </a:accent2>
      <a:accent3>
        <a:srgbClr val="36BFC4"/>
      </a:accent3>
      <a:accent4>
        <a:srgbClr val="EB5763"/>
      </a:accent4>
      <a:accent5>
        <a:srgbClr val="93278F"/>
      </a:accent5>
      <a:accent6>
        <a:srgbClr val="78777A"/>
      </a:accent6>
      <a:hlink>
        <a:srgbClr val="2381C4"/>
      </a:hlink>
      <a:folHlink>
        <a:srgbClr val="78777A"/>
      </a:folHlink>
    </a:clrScheme>
    <a:fontScheme name="JC 2020.02.17">
      <a:majorFont>
        <a:latin typeface="Franklin Gothic Demi"/>
        <a:ea typeface=""/>
        <a:cs typeface=""/>
      </a:majorFont>
      <a:minorFont>
        <a:latin typeface="Cronos Pro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7500477C496E4EABCAA3CB7EF03C1D" ma:contentTypeVersion="2" ma:contentTypeDescription="Create a new document." ma:contentTypeScope="" ma:versionID="66a5111a4ad560908184ee36534f9419">
  <xsd:schema xmlns:xsd="http://www.w3.org/2001/XMLSchema" xmlns:xs="http://www.w3.org/2001/XMLSchema" xmlns:p="http://schemas.microsoft.com/office/2006/metadata/properties" xmlns:ns3="8af94d8a-bc5e-4dc7-b254-1423b267766e" targetNamespace="http://schemas.microsoft.com/office/2006/metadata/properties" ma:root="true" ma:fieldsID="fd94c063c9481384c93656ae005078cf" ns3:_="">
    <xsd:import namespace="8af94d8a-bc5e-4dc7-b254-1423b2677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94d8a-bc5e-4dc7-b254-1423b2677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C45262-0C62-4544-AE92-C3921CCC2D64}">
  <ds:schemaRefs>
    <ds:schemaRef ds:uri="8af94d8a-bc5e-4dc7-b254-1423b26776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EDAF2D-BB45-4476-A79E-972F34ECD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24A836-5271-4B88-BADB-A477F0F77FD3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8af94d8a-bc5e-4dc7-b254-1423b267766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35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Cronos Pro</vt:lpstr>
      <vt:lpstr>Franklin Gothic Demi</vt:lpstr>
      <vt:lpstr>Office Theme</vt:lpstr>
      <vt:lpstr>Metallic Bonding</vt:lpstr>
      <vt:lpstr>Metallic Bonding</vt:lpstr>
      <vt:lpstr>Metallic Structure &amp; Properties</vt:lpstr>
      <vt:lpstr>Alloys</vt:lpstr>
      <vt:lpstr>Metals in the Real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Energy: Fundamental Concepts</dc:title>
  <dc:creator>Jon Chui</dc:creator>
  <cp:lastModifiedBy>Jon Chui</cp:lastModifiedBy>
  <cp:revision>14</cp:revision>
  <dcterms:created xsi:type="dcterms:W3CDTF">2020-02-25T22:10:27Z</dcterms:created>
  <dcterms:modified xsi:type="dcterms:W3CDTF">2020-02-27T06:43:36Z</dcterms:modified>
</cp:coreProperties>
</file>