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2" r:id="rId8"/>
    <p:sldId id="260" r:id="rId9"/>
    <p:sldId id="264" r:id="rId10"/>
    <p:sldId id="266" r:id="rId11"/>
    <p:sldId id="272" r:id="rId12"/>
    <p:sldId id="265" r:id="rId13"/>
    <p:sldId id="267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8BE11-465C-2B58-F26A-F2AC9CBC97B9}" v="123" dt="2023-04-21T19:21:26.014"/>
    <p1510:client id="{B772F3A3-8A01-433F-82F7-8D129DFC7AE3}" v="549" dt="2023-04-21T19:13:00.170"/>
    <p1510:client id="{CA4D0A7E-7D97-E5FD-65A9-25B75F473480}" v="1231" dt="2023-04-21T19:24:50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wiatkowski" userId="07d9ea1a-01ee-4ba4-9508-8bd13c180229" providerId="ADAL" clId="{B772F3A3-8A01-433F-82F7-8D129DFC7AE3}"/>
    <pc:docChg chg="undo custSel addSld delSld modSld sldOrd">
      <pc:chgData name="Jan Kwiatkowski" userId="07d9ea1a-01ee-4ba4-9508-8bd13c180229" providerId="ADAL" clId="{B772F3A3-8A01-433F-82F7-8D129DFC7AE3}" dt="2023-04-21T19:13:00.170" v="762" actId="20577"/>
      <pc:docMkLst>
        <pc:docMk/>
      </pc:docMkLst>
      <pc:sldChg chg="modSp mod">
        <pc:chgData name="Jan Kwiatkowski" userId="07d9ea1a-01ee-4ba4-9508-8bd13c180229" providerId="ADAL" clId="{B772F3A3-8A01-433F-82F7-8D129DFC7AE3}" dt="2023-04-21T17:41:27.414" v="234" actId="20577"/>
        <pc:sldMkLst>
          <pc:docMk/>
          <pc:sldMk cId="3220666308" sldId="258"/>
        </pc:sldMkLst>
        <pc:spChg chg="mod">
          <ac:chgData name="Jan Kwiatkowski" userId="07d9ea1a-01ee-4ba4-9508-8bd13c180229" providerId="ADAL" clId="{B772F3A3-8A01-433F-82F7-8D129DFC7AE3}" dt="2023-04-21T17:41:27.414" v="234" actId="20577"/>
          <ac:spMkLst>
            <pc:docMk/>
            <pc:sldMk cId="3220666308" sldId="258"/>
            <ac:spMk id="3" creationId="{E5C54C69-0ACE-F898-31B8-2B0F7241D035}"/>
          </ac:spMkLst>
        </pc:spChg>
      </pc:sldChg>
      <pc:sldChg chg="modSp mod">
        <pc:chgData name="Jan Kwiatkowski" userId="07d9ea1a-01ee-4ba4-9508-8bd13c180229" providerId="ADAL" clId="{B772F3A3-8A01-433F-82F7-8D129DFC7AE3}" dt="2023-04-21T17:40:43.858" v="233" actId="20577"/>
        <pc:sldMkLst>
          <pc:docMk/>
          <pc:sldMk cId="661929176" sldId="260"/>
        </pc:sldMkLst>
        <pc:spChg chg="mod">
          <ac:chgData name="Jan Kwiatkowski" userId="07d9ea1a-01ee-4ba4-9508-8bd13c180229" providerId="ADAL" clId="{B772F3A3-8A01-433F-82F7-8D129DFC7AE3}" dt="2023-04-21T17:40:43.858" v="233" actId="20577"/>
          <ac:spMkLst>
            <pc:docMk/>
            <pc:sldMk cId="661929176" sldId="260"/>
            <ac:spMk id="3" creationId="{1430E079-46E7-B7DD-41C3-17D464ECC343}"/>
          </ac:spMkLst>
        </pc:spChg>
      </pc:sldChg>
      <pc:sldChg chg="modSp del mod">
        <pc:chgData name="Jan Kwiatkowski" userId="07d9ea1a-01ee-4ba4-9508-8bd13c180229" providerId="ADAL" clId="{B772F3A3-8A01-433F-82F7-8D129DFC7AE3}" dt="2023-04-21T17:13:07.857" v="222" actId="2696"/>
        <pc:sldMkLst>
          <pc:docMk/>
          <pc:sldMk cId="4274082152" sldId="261"/>
        </pc:sldMkLst>
        <pc:spChg chg="mod">
          <ac:chgData name="Jan Kwiatkowski" userId="07d9ea1a-01ee-4ba4-9508-8bd13c180229" providerId="ADAL" clId="{B772F3A3-8A01-433F-82F7-8D129DFC7AE3}" dt="2023-04-21T17:13:03.756" v="221" actId="20577"/>
          <ac:spMkLst>
            <pc:docMk/>
            <pc:sldMk cId="4274082152" sldId="261"/>
            <ac:spMk id="2" creationId="{2BBE7276-CBDD-284E-1202-954A302F9997}"/>
          </ac:spMkLst>
        </pc:spChg>
        <pc:spChg chg="mod">
          <ac:chgData name="Jan Kwiatkowski" userId="07d9ea1a-01ee-4ba4-9508-8bd13c180229" providerId="ADAL" clId="{B772F3A3-8A01-433F-82F7-8D129DFC7AE3}" dt="2023-04-21T17:12:59.044" v="220" actId="20577"/>
          <ac:spMkLst>
            <pc:docMk/>
            <pc:sldMk cId="4274082152" sldId="261"/>
            <ac:spMk id="3" creationId="{37F9BF15-B89A-E67D-981E-CA8241E37B41}"/>
          </ac:spMkLst>
        </pc:spChg>
      </pc:sldChg>
      <pc:sldChg chg="addSp delSp modSp new mod ord">
        <pc:chgData name="Jan Kwiatkowski" userId="07d9ea1a-01ee-4ba4-9508-8bd13c180229" providerId="ADAL" clId="{B772F3A3-8A01-433F-82F7-8D129DFC7AE3}" dt="2023-04-21T17:05:40.972" v="124" actId="6549"/>
        <pc:sldMkLst>
          <pc:docMk/>
          <pc:sldMk cId="2177785841" sldId="262"/>
        </pc:sldMkLst>
        <pc:spChg chg="mod">
          <ac:chgData name="Jan Kwiatkowski" userId="07d9ea1a-01ee-4ba4-9508-8bd13c180229" providerId="ADAL" clId="{B772F3A3-8A01-433F-82F7-8D129DFC7AE3}" dt="2023-04-21T17:03:51.413" v="37" actId="20577"/>
          <ac:spMkLst>
            <pc:docMk/>
            <pc:sldMk cId="2177785841" sldId="262"/>
            <ac:spMk id="2" creationId="{76FF4A48-ADA7-B4D3-9205-BE3771933F2C}"/>
          </ac:spMkLst>
        </pc:spChg>
        <pc:spChg chg="add del mod">
          <ac:chgData name="Jan Kwiatkowski" userId="07d9ea1a-01ee-4ba4-9508-8bd13c180229" providerId="ADAL" clId="{B772F3A3-8A01-433F-82F7-8D129DFC7AE3}" dt="2023-04-21T17:05:16.233" v="94"/>
          <ac:spMkLst>
            <pc:docMk/>
            <pc:sldMk cId="2177785841" sldId="262"/>
            <ac:spMk id="3" creationId="{2CF72965-7033-74C9-8F27-0F40DCAD8EE0}"/>
          </ac:spMkLst>
        </pc:spChg>
        <pc:spChg chg="add mod">
          <ac:chgData name="Jan Kwiatkowski" userId="07d9ea1a-01ee-4ba4-9508-8bd13c180229" providerId="ADAL" clId="{B772F3A3-8A01-433F-82F7-8D129DFC7AE3}" dt="2023-04-21T17:05:15.270" v="92" actId="1076"/>
          <ac:spMkLst>
            <pc:docMk/>
            <pc:sldMk cId="2177785841" sldId="262"/>
            <ac:spMk id="4" creationId="{06A37ABA-050C-75D8-7919-8B7E85D9EDED}"/>
          </ac:spMkLst>
        </pc:spChg>
        <pc:spChg chg="add mod">
          <ac:chgData name="Jan Kwiatkowski" userId="07d9ea1a-01ee-4ba4-9508-8bd13c180229" providerId="ADAL" clId="{B772F3A3-8A01-433F-82F7-8D129DFC7AE3}" dt="2023-04-21T17:05:40.972" v="124" actId="6549"/>
          <ac:spMkLst>
            <pc:docMk/>
            <pc:sldMk cId="2177785841" sldId="262"/>
            <ac:spMk id="5" creationId="{CFF35B0F-CAE1-366B-5E69-87D12A6D9C3C}"/>
          </ac:spMkLst>
        </pc:spChg>
        <pc:picChg chg="add del mod">
          <ac:chgData name="Jan Kwiatkowski" userId="07d9ea1a-01ee-4ba4-9508-8bd13c180229" providerId="ADAL" clId="{B772F3A3-8A01-433F-82F7-8D129DFC7AE3}" dt="2023-04-21T17:04:07.203" v="47" actId="478"/>
          <ac:picMkLst>
            <pc:docMk/>
            <pc:sldMk cId="2177785841" sldId="262"/>
            <ac:picMk id="1026" creationId="{CAA86CB3-AC0F-0EA1-9D11-66FC22A7FCC5}"/>
          </ac:picMkLst>
        </pc:picChg>
        <pc:picChg chg="add del mod">
          <ac:chgData name="Jan Kwiatkowski" userId="07d9ea1a-01ee-4ba4-9508-8bd13c180229" providerId="ADAL" clId="{B772F3A3-8A01-433F-82F7-8D129DFC7AE3}" dt="2023-04-21T17:04:07.203" v="47" actId="478"/>
          <ac:picMkLst>
            <pc:docMk/>
            <pc:sldMk cId="2177785841" sldId="262"/>
            <ac:picMk id="1028" creationId="{48436DAA-B080-1DD4-F03A-E7CED14A0BF6}"/>
          </ac:picMkLst>
        </pc:picChg>
        <pc:picChg chg="add mod">
          <ac:chgData name="Jan Kwiatkowski" userId="07d9ea1a-01ee-4ba4-9508-8bd13c180229" providerId="ADAL" clId="{B772F3A3-8A01-433F-82F7-8D129DFC7AE3}" dt="2023-04-21T17:04:30.979" v="55" actId="1076"/>
          <ac:picMkLst>
            <pc:docMk/>
            <pc:sldMk cId="2177785841" sldId="262"/>
            <ac:picMk id="1030" creationId="{9044E4DA-FE6D-51E9-912A-0E3931014785}"/>
          </ac:picMkLst>
        </pc:picChg>
        <pc:picChg chg="add mod">
          <ac:chgData name="Jan Kwiatkowski" userId="07d9ea1a-01ee-4ba4-9508-8bd13c180229" providerId="ADAL" clId="{B772F3A3-8A01-433F-82F7-8D129DFC7AE3}" dt="2023-04-21T17:04:34.053" v="56" actId="1076"/>
          <ac:picMkLst>
            <pc:docMk/>
            <pc:sldMk cId="2177785841" sldId="262"/>
            <ac:picMk id="1032" creationId="{006573AF-1300-4FBA-89C0-7622505743A9}"/>
          </ac:picMkLst>
        </pc:picChg>
        <pc:picChg chg="add del">
          <ac:chgData name="Jan Kwiatkowski" userId="07d9ea1a-01ee-4ba4-9508-8bd13c180229" providerId="ADAL" clId="{B772F3A3-8A01-433F-82F7-8D129DFC7AE3}" dt="2023-04-21T17:05:19.679" v="96"/>
          <ac:picMkLst>
            <pc:docMk/>
            <pc:sldMk cId="2177785841" sldId="262"/>
            <ac:picMk id="1034" creationId="{2207B2DF-37DD-3DDD-79AA-F76ED0FBED20}"/>
          </ac:picMkLst>
        </pc:picChg>
      </pc:sldChg>
      <pc:sldChg chg="new del">
        <pc:chgData name="Jan Kwiatkowski" userId="07d9ea1a-01ee-4ba4-9508-8bd13c180229" providerId="ADAL" clId="{B772F3A3-8A01-433F-82F7-8D129DFC7AE3}" dt="2023-04-21T17:03:09.105" v="1" actId="2696"/>
        <pc:sldMkLst>
          <pc:docMk/>
          <pc:sldMk cId="2513621123" sldId="262"/>
        </pc:sldMkLst>
      </pc:sldChg>
      <pc:sldChg chg="modSp mod">
        <pc:chgData name="Jan Kwiatkowski" userId="07d9ea1a-01ee-4ba4-9508-8bd13c180229" providerId="ADAL" clId="{B772F3A3-8A01-433F-82F7-8D129DFC7AE3}" dt="2023-04-21T18:53:22.712" v="735"/>
        <pc:sldMkLst>
          <pc:docMk/>
          <pc:sldMk cId="1772737901" sldId="263"/>
        </pc:sldMkLst>
        <pc:spChg chg="mod">
          <ac:chgData name="Jan Kwiatkowski" userId="07d9ea1a-01ee-4ba4-9508-8bd13c180229" providerId="ADAL" clId="{B772F3A3-8A01-433F-82F7-8D129DFC7AE3}" dt="2023-04-21T18:53:22.712" v="735"/>
          <ac:spMkLst>
            <pc:docMk/>
            <pc:sldMk cId="1772737901" sldId="263"/>
            <ac:spMk id="3" creationId="{00C22058-13EB-205F-E9B8-9F63E2457C8F}"/>
          </ac:spMkLst>
        </pc:spChg>
      </pc:sldChg>
      <pc:sldChg chg="modSp new mod">
        <pc:chgData name="Jan Kwiatkowski" userId="07d9ea1a-01ee-4ba4-9508-8bd13c180229" providerId="ADAL" clId="{B772F3A3-8A01-433F-82F7-8D129DFC7AE3}" dt="2023-04-21T19:13:00.170" v="762" actId="20577"/>
        <pc:sldMkLst>
          <pc:docMk/>
          <pc:sldMk cId="2483638276" sldId="265"/>
        </pc:sldMkLst>
        <pc:spChg chg="mod">
          <ac:chgData name="Jan Kwiatkowski" userId="07d9ea1a-01ee-4ba4-9508-8bd13c180229" providerId="ADAL" clId="{B772F3A3-8A01-433F-82F7-8D129DFC7AE3}" dt="2023-04-21T18:39:07.519" v="240" actId="20577"/>
          <ac:spMkLst>
            <pc:docMk/>
            <pc:sldMk cId="2483638276" sldId="265"/>
            <ac:spMk id="2" creationId="{B7ACA44B-D5D2-8C04-A2BF-C7C512E556EF}"/>
          </ac:spMkLst>
        </pc:spChg>
        <pc:spChg chg="mod">
          <ac:chgData name="Jan Kwiatkowski" userId="07d9ea1a-01ee-4ba4-9508-8bd13c180229" providerId="ADAL" clId="{B772F3A3-8A01-433F-82F7-8D129DFC7AE3}" dt="2023-04-21T19:13:00.170" v="762" actId="20577"/>
          <ac:spMkLst>
            <pc:docMk/>
            <pc:sldMk cId="2483638276" sldId="265"/>
            <ac:spMk id="3" creationId="{4E008962-6966-6F55-8680-46EF4777CAD1}"/>
          </ac:spMkLst>
        </pc:spChg>
      </pc:sldChg>
      <pc:sldChg chg="addSp modSp new mod">
        <pc:chgData name="Jan Kwiatkowski" userId="07d9ea1a-01ee-4ba4-9508-8bd13c180229" providerId="ADAL" clId="{B772F3A3-8A01-433F-82F7-8D129DFC7AE3}" dt="2023-04-21T19:03:10.075" v="744" actId="1076"/>
        <pc:sldMkLst>
          <pc:docMk/>
          <pc:sldMk cId="1452910340" sldId="267"/>
        </pc:sldMkLst>
        <pc:spChg chg="mod">
          <ac:chgData name="Jan Kwiatkowski" userId="07d9ea1a-01ee-4ba4-9508-8bd13c180229" providerId="ADAL" clId="{B772F3A3-8A01-433F-82F7-8D129DFC7AE3}" dt="2023-04-21T19:03:10.075" v="744" actId="1076"/>
          <ac:spMkLst>
            <pc:docMk/>
            <pc:sldMk cId="1452910340" sldId="267"/>
            <ac:spMk id="2" creationId="{CEB60CA3-3807-DAE5-7133-19C4DC56F84D}"/>
          </ac:spMkLst>
        </pc:spChg>
        <pc:picChg chg="add mod">
          <ac:chgData name="Jan Kwiatkowski" userId="07d9ea1a-01ee-4ba4-9508-8bd13c180229" providerId="ADAL" clId="{B772F3A3-8A01-433F-82F7-8D129DFC7AE3}" dt="2023-04-21T19:03:06.125" v="743" actId="1076"/>
          <ac:picMkLst>
            <pc:docMk/>
            <pc:sldMk cId="1452910340" sldId="267"/>
            <ac:picMk id="3" creationId="{C9EFE9F1-20D6-1CE5-59FC-E0C697861E58}"/>
          </ac:picMkLst>
        </pc:picChg>
      </pc:sldChg>
      <pc:sldChg chg="new del">
        <pc:chgData name="Jan Kwiatkowski" userId="07d9ea1a-01ee-4ba4-9508-8bd13c180229" providerId="ADAL" clId="{B772F3A3-8A01-433F-82F7-8D129DFC7AE3}" dt="2023-04-21T18:44:17.494" v="495" actId="2696"/>
        <pc:sldMkLst>
          <pc:docMk/>
          <pc:sldMk cId="3276839639" sldId="267"/>
        </pc:sldMkLst>
      </pc:sldChg>
    </pc:docChg>
  </pc:docChgLst>
  <pc:docChgLst>
    <pc:chgData name="Gieleta Konrad (STUD)" userId="S::01140497@pw.edu.pl::a7bedf81-6fc3-4d14-897b-6819a09edd21" providerId="AD" clId="Web-{3868BE11-465C-2B58-F26A-F2AC9CBC97B9}"/>
    <pc:docChg chg="addSld delSld modSld">
      <pc:chgData name="Gieleta Konrad (STUD)" userId="S::01140497@pw.edu.pl::a7bedf81-6fc3-4d14-897b-6819a09edd21" providerId="AD" clId="Web-{3868BE11-465C-2B58-F26A-F2AC9CBC97B9}" dt="2023-04-21T19:21:26.014" v="118" actId="20577"/>
      <pc:docMkLst>
        <pc:docMk/>
      </pc:docMkLst>
      <pc:sldChg chg="modSp">
        <pc:chgData name="Gieleta Konrad (STUD)" userId="S::01140497@pw.edu.pl::a7bedf81-6fc3-4d14-897b-6819a09edd21" providerId="AD" clId="Web-{3868BE11-465C-2B58-F26A-F2AC9CBC97B9}" dt="2023-04-21T19:12:08.962" v="14" actId="20577"/>
        <pc:sldMkLst>
          <pc:docMk/>
          <pc:sldMk cId="661929176" sldId="260"/>
        </pc:sldMkLst>
        <pc:spChg chg="mod">
          <ac:chgData name="Gieleta Konrad (STUD)" userId="S::01140497@pw.edu.pl::a7bedf81-6fc3-4d14-897b-6819a09edd21" providerId="AD" clId="Web-{3868BE11-465C-2B58-F26A-F2AC9CBC97B9}" dt="2023-04-21T19:12:08.962" v="14" actId="20577"/>
          <ac:spMkLst>
            <pc:docMk/>
            <pc:sldMk cId="661929176" sldId="260"/>
            <ac:spMk id="3" creationId="{1430E079-46E7-B7DD-41C3-17D464ECC343}"/>
          </ac:spMkLst>
        </pc:spChg>
      </pc:sldChg>
      <pc:sldChg chg="modSp">
        <pc:chgData name="Gieleta Konrad (STUD)" userId="S::01140497@pw.edu.pl::a7bedf81-6fc3-4d14-897b-6819a09edd21" providerId="AD" clId="Web-{3868BE11-465C-2B58-F26A-F2AC9CBC97B9}" dt="2023-04-21T19:21:26.014" v="118" actId="20577"/>
        <pc:sldMkLst>
          <pc:docMk/>
          <pc:sldMk cId="1772737901" sldId="263"/>
        </pc:sldMkLst>
        <pc:spChg chg="mod">
          <ac:chgData name="Gieleta Konrad (STUD)" userId="S::01140497@pw.edu.pl::a7bedf81-6fc3-4d14-897b-6819a09edd21" providerId="AD" clId="Web-{3868BE11-465C-2B58-F26A-F2AC9CBC97B9}" dt="2023-04-21T19:21:26.014" v="118" actId="20577"/>
          <ac:spMkLst>
            <pc:docMk/>
            <pc:sldMk cId="1772737901" sldId="263"/>
            <ac:spMk id="3" creationId="{00C22058-13EB-205F-E9B8-9F63E2457C8F}"/>
          </ac:spMkLst>
        </pc:spChg>
      </pc:sldChg>
      <pc:sldChg chg="modSp new del">
        <pc:chgData name="Gieleta Konrad (STUD)" userId="S::01140497@pw.edu.pl::a7bedf81-6fc3-4d14-897b-6819a09edd21" providerId="AD" clId="Web-{3868BE11-465C-2B58-F26A-F2AC9CBC97B9}" dt="2023-04-21T19:14:57.060" v="28"/>
        <pc:sldMkLst>
          <pc:docMk/>
          <pc:sldMk cId="2053863046" sldId="270"/>
        </pc:sldMkLst>
        <pc:spChg chg="mod">
          <ac:chgData name="Gieleta Konrad (STUD)" userId="S::01140497@pw.edu.pl::a7bedf81-6fc3-4d14-897b-6819a09edd21" providerId="AD" clId="Web-{3868BE11-465C-2B58-F26A-F2AC9CBC97B9}" dt="2023-04-21T19:14:54.607" v="27" actId="20577"/>
          <ac:spMkLst>
            <pc:docMk/>
            <pc:sldMk cId="2053863046" sldId="270"/>
            <ac:spMk id="2" creationId="{FC1016ED-FA85-5F08-5105-BA0C5ACB603C}"/>
          </ac:spMkLst>
        </pc:spChg>
      </pc:sldChg>
      <pc:sldChg chg="modSp add replId">
        <pc:chgData name="Gieleta Konrad (STUD)" userId="S::01140497@pw.edu.pl::a7bedf81-6fc3-4d14-897b-6819a09edd21" providerId="AD" clId="Web-{3868BE11-465C-2B58-F26A-F2AC9CBC97B9}" dt="2023-04-21T19:17:36.346" v="66" actId="20577"/>
        <pc:sldMkLst>
          <pc:docMk/>
          <pc:sldMk cId="2157955077" sldId="270"/>
        </pc:sldMkLst>
        <pc:spChg chg="mod">
          <ac:chgData name="Gieleta Konrad (STUD)" userId="S::01140497@pw.edu.pl::a7bedf81-6fc3-4d14-897b-6819a09edd21" providerId="AD" clId="Web-{3868BE11-465C-2B58-F26A-F2AC9CBC97B9}" dt="2023-04-21T19:15:28.092" v="49" actId="20577"/>
          <ac:spMkLst>
            <pc:docMk/>
            <pc:sldMk cId="2157955077" sldId="270"/>
            <ac:spMk id="2" creationId="{0B655139-F8D1-95E3-136D-98C600767100}"/>
          </ac:spMkLst>
        </pc:spChg>
        <pc:spChg chg="mod">
          <ac:chgData name="Gieleta Konrad (STUD)" userId="S::01140497@pw.edu.pl::a7bedf81-6fc3-4d14-897b-6819a09edd21" providerId="AD" clId="Web-{3868BE11-465C-2B58-F26A-F2AC9CBC97B9}" dt="2023-04-21T19:17:36.346" v="66" actId="20577"/>
          <ac:spMkLst>
            <pc:docMk/>
            <pc:sldMk cId="2157955077" sldId="270"/>
            <ac:spMk id="3" creationId="{8783F4D4-924B-E034-C9EC-04577F3ECDDC}"/>
          </ac:spMkLst>
        </pc:spChg>
      </pc:sldChg>
      <pc:sldChg chg="addSp delSp modSp new">
        <pc:chgData name="Gieleta Konrad (STUD)" userId="S::01140497@pw.edu.pl::a7bedf81-6fc3-4d14-897b-6819a09edd21" providerId="AD" clId="Web-{3868BE11-465C-2B58-F26A-F2AC9CBC97B9}" dt="2023-04-21T19:19:03.583" v="99" actId="14100"/>
        <pc:sldMkLst>
          <pc:docMk/>
          <pc:sldMk cId="2131164992" sldId="271"/>
        </pc:sldMkLst>
        <pc:spChg chg="mod">
          <ac:chgData name="Gieleta Konrad (STUD)" userId="S::01140497@pw.edu.pl::a7bedf81-6fc3-4d14-897b-6819a09edd21" providerId="AD" clId="Web-{3868BE11-465C-2B58-F26A-F2AC9CBC97B9}" dt="2023-04-21T19:18:24.707" v="96" actId="20577"/>
          <ac:spMkLst>
            <pc:docMk/>
            <pc:sldMk cId="2131164992" sldId="271"/>
            <ac:spMk id="2" creationId="{C97FA310-00DC-8E5A-A771-57E382099744}"/>
          </ac:spMkLst>
        </pc:spChg>
        <pc:spChg chg="del">
          <ac:chgData name="Gieleta Konrad (STUD)" userId="S::01140497@pw.edu.pl::a7bedf81-6fc3-4d14-897b-6819a09edd21" providerId="AD" clId="Web-{3868BE11-465C-2B58-F26A-F2AC9CBC97B9}" dt="2023-04-21T19:18:43.941" v="97"/>
          <ac:spMkLst>
            <pc:docMk/>
            <pc:sldMk cId="2131164992" sldId="271"/>
            <ac:spMk id="3" creationId="{EE37E697-5E27-B1EA-130F-3DD6C4488D85}"/>
          </ac:spMkLst>
        </pc:spChg>
        <pc:picChg chg="add mod ord">
          <ac:chgData name="Gieleta Konrad (STUD)" userId="S::01140497@pw.edu.pl::a7bedf81-6fc3-4d14-897b-6819a09edd21" providerId="AD" clId="Web-{3868BE11-465C-2B58-F26A-F2AC9CBC97B9}" dt="2023-04-21T19:19:03.583" v="99" actId="14100"/>
          <ac:picMkLst>
            <pc:docMk/>
            <pc:sldMk cId="2131164992" sldId="271"/>
            <ac:picMk id="4" creationId="{1DDEE22C-4916-071B-C898-93ED959053D9}"/>
          </ac:picMkLst>
        </pc:picChg>
      </pc:sldChg>
      <pc:sldChg chg="add del replId">
        <pc:chgData name="Gieleta Konrad (STUD)" userId="S::01140497@pw.edu.pl::a7bedf81-6fc3-4d14-897b-6819a09edd21" providerId="AD" clId="Web-{3868BE11-465C-2B58-F26A-F2AC9CBC97B9}" dt="2023-04-21T19:15:30.764" v="51"/>
        <pc:sldMkLst>
          <pc:docMk/>
          <pc:sldMk cId="3955882217" sldId="271"/>
        </pc:sldMkLst>
      </pc:sldChg>
    </pc:docChg>
  </pc:docChgLst>
  <pc:docChgLst>
    <pc:chgData name="Turowska Alicja (STUD)" userId="S::01143622@pw.edu.pl::8ce4e156-5595-43cd-ae99-2214d6dde1a4" providerId="AD" clId="Web-{CA4D0A7E-7D97-E5FD-65A9-25B75F473480}"/>
    <pc:docChg chg="addSld modSld sldOrd">
      <pc:chgData name="Turowska Alicja (STUD)" userId="S::01143622@pw.edu.pl::8ce4e156-5595-43cd-ae99-2214d6dde1a4" providerId="AD" clId="Web-{CA4D0A7E-7D97-E5FD-65A9-25B75F473480}" dt="2023-04-21T19:24:50.089" v="1217" actId="20577"/>
      <pc:docMkLst>
        <pc:docMk/>
      </pc:docMkLst>
      <pc:sldChg chg="modSp">
        <pc:chgData name="Turowska Alicja (STUD)" userId="S::01143622@pw.edu.pl::8ce4e156-5595-43cd-ae99-2214d6dde1a4" providerId="AD" clId="Web-{CA4D0A7E-7D97-E5FD-65A9-25B75F473480}" dt="2023-04-21T18:20:01.942" v="250" actId="20577"/>
        <pc:sldMkLst>
          <pc:docMk/>
          <pc:sldMk cId="420866274" sldId="257"/>
        </pc:sldMkLst>
        <pc:spChg chg="mod">
          <ac:chgData name="Turowska Alicja (STUD)" userId="S::01143622@pw.edu.pl::8ce4e156-5595-43cd-ae99-2214d6dde1a4" providerId="AD" clId="Web-{CA4D0A7E-7D97-E5FD-65A9-25B75F473480}" dt="2023-04-21T18:20:01.942" v="250" actId="20577"/>
          <ac:spMkLst>
            <pc:docMk/>
            <pc:sldMk cId="420866274" sldId="257"/>
            <ac:spMk id="3" creationId="{61B20F2F-A6EB-2405-2C92-632A18C6DD32}"/>
          </ac:spMkLst>
        </pc:spChg>
      </pc:sldChg>
      <pc:sldChg chg="modSp">
        <pc:chgData name="Turowska Alicja (STUD)" userId="S::01143622@pw.edu.pl::8ce4e156-5595-43cd-ae99-2214d6dde1a4" providerId="AD" clId="Web-{CA4D0A7E-7D97-E5FD-65A9-25B75F473480}" dt="2023-04-21T18:48:46.625" v="726" actId="20577"/>
        <pc:sldMkLst>
          <pc:docMk/>
          <pc:sldMk cId="451122237" sldId="259"/>
        </pc:sldMkLst>
        <pc:spChg chg="mod">
          <ac:chgData name="Turowska Alicja (STUD)" userId="S::01143622@pw.edu.pl::8ce4e156-5595-43cd-ae99-2214d6dde1a4" providerId="AD" clId="Web-{CA4D0A7E-7D97-E5FD-65A9-25B75F473480}" dt="2023-04-21T18:01:10.186" v="14" actId="20577"/>
          <ac:spMkLst>
            <pc:docMk/>
            <pc:sldMk cId="451122237" sldId="259"/>
            <ac:spMk id="2" creationId="{6CDB6447-E97B-7D3C-A01E-2E200CE05AA3}"/>
          </ac:spMkLst>
        </pc:spChg>
        <pc:spChg chg="mod">
          <ac:chgData name="Turowska Alicja (STUD)" userId="S::01143622@pw.edu.pl::8ce4e156-5595-43cd-ae99-2214d6dde1a4" providerId="AD" clId="Web-{CA4D0A7E-7D97-E5FD-65A9-25B75F473480}" dt="2023-04-21T18:48:46.625" v="726" actId="20577"/>
          <ac:spMkLst>
            <pc:docMk/>
            <pc:sldMk cId="451122237" sldId="259"/>
            <ac:spMk id="3" creationId="{59FE53B2-D3A6-6F67-6018-B86D2FAA3548}"/>
          </ac:spMkLst>
        </pc:spChg>
      </pc:sldChg>
      <pc:sldChg chg="modSp ord">
        <pc:chgData name="Turowska Alicja (STUD)" userId="S::01143622@pw.edu.pl::8ce4e156-5595-43cd-ae99-2214d6dde1a4" providerId="AD" clId="Web-{CA4D0A7E-7D97-E5FD-65A9-25B75F473480}" dt="2023-04-21T18:18:15.670" v="248" actId="20577"/>
        <pc:sldMkLst>
          <pc:docMk/>
          <pc:sldMk cId="661929176" sldId="260"/>
        </pc:sldMkLst>
        <pc:spChg chg="mod">
          <ac:chgData name="Turowska Alicja (STUD)" userId="S::01143622@pw.edu.pl::8ce4e156-5595-43cd-ae99-2214d6dde1a4" providerId="AD" clId="Web-{CA4D0A7E-7D97-E5FD-65A9-25B75F473480}" dt="2023-04-21T18:18:15.670" v="248" actId="20577"/>
          <ac:spMkLst>
            <pc:docMk/>
            <pc:sldMk cId="661929176" sldId="260"/>
            <ac:spMk id="2" creationId="{F2064859-75D0-4355-3C6B-42D461D083D9}"/>
          </ac:spMkLst>
        </pc:spChg>
        <pc:spChg chg="mod">
          <ac:chgData name="Turowska Alicja (STUD)" userId="S::01143622@pw.edu.pl::8ce4e156-5595-43cd-ae99-2214d6dde1a4" providerId="AD" clId="Web-{CA4D0A7E-7D97-E5FD-65A9-25B75F473480}" dt="2023-04-21T18:17:54.622" v="242" actId="20577"/>
          <ac:spMkLst>
            <pc:docMk/>
            <pc:sldMk cId="661929176" sldId="260"/>
            <ac:spMk id="3" creationId="{1430E079-46E7-B7DD-41C3-17D464ECC343}"/>
          </ac:spMkLst>
        </pc:spChg>
      </pc:sldChg>
      <pc:sldChg chg="modSp">
        <pc:chgData name="Turowska Alicja (STUD)" userId="S::01143622@pw.edu.pl::8ce4e156-5595-43cd-ae99-2214d6dde1a4" providerId="AD" clId="Web-{CA4D0A7E-7D97-E5FD-65A9-25B75F473480}" dt="2023-04-21T18:44:17.618" v="674" actId="20577"/>
        <pc:sldMkLst>
          <pc:docMk/>
          <pc:sldMk cId="2177785841" sldId="262"/>
        </pc:sldMkLst>
        <pc:spChg chg="mod">
          <ac:chgData name="Turowska Alicja (STUD)" userId="S::01143622@pw.edu.pl::8ce4e156-5595-43cd-ae99-2214d6dde1a4" providerId="AD" clId="Web-{CA4D0A7E-7D97-E5FD-65A9-25B75F473480}" dt="2023-04-21T18:44:17.618" v="674" actId="20577"/>
          <ac:spMkLst>
            <pc:docMk/>
            <pc:sldMk cId="2177785841" sldId="262"/>
            <ac:spMk id="2" creationId="{76FF4A48-ADA7-B4D3-9205-BE3771933F2C}"/>
          </ac:spMkLst>
        </pc:spChg>
        <pc:spChg chg="mod">
          <ac:chgData name="Turowska Alicja (STUD)" userId="S::01143622@pw.edu.pl::8ce4e156-5595-43cd-ae99-2214d6dde1a4" providerId="AD" clId="Web-{CA4D0A7E-7D97-E5FD-65A9-25B75F473480}" dt="2023-04-21T18:00:48.810" v="4" actId="14100"/>
          <ac:spMkLst>
            <pc:docMk/>
            <pc:sldMk cId="2177785841" sldId="262"/>
            <ac:spMk id="4" creationId="{06A37ABA-050C-75D8-7919-8B7E85D9EDED}"/>
          </ac:spMkLst>
        </pc:spChg>
      </pc:sldChg>
      <pc:sldChg chg="modSp new">
        <pc:chgData name="Turowska Alicja (STUD)" userId="S::01143622@pw.edu.pl::8ce4e156-5595-43cd-ae99-2214d6dde1a4" providerId="AD" clId="Web-{CA4D0A7E-7D97-E5FD-65A9-25B75F473480}" dt="2023-04-21T18:29:42.681" v="283" actId="20577"/>
        <pc:sldMkLst>
          <pc:docMk/>
          <pc:sldMk cId="1772737901" sldId="263"/>
        </pc:sldMkLst>
        <pc:spChg chg="mod">
          <ac:chgData name="Turowska Alicja (STUD)" userId="S::01143622@pw.edu.pl::8ce4e156-5595-43cd-ae99-2214d6dde1a4" providerId="AD" clId="Web-{CA4D0A7E-7D97-E5FD-65A9-25B75F473480}" dt="2023-04-21T18:20:29.491" v="262" actId="20577"/>
          <ac:spMkLst>
            <pc:docMk/>
            <pc:sldMk cId="1772737901" sldId="263"/>
            <ac:spMk id="2" creationId="{FE64672A-A586-A745-2CAE-6B89724998E5}"/>
          </ac:spMkLst>
        </pc:spChg>
        <pc:spChg chg="mod">
          <ac:chgData name="Turowska Alicja (STUD)" userId="S::01143622@pw.edu.pl::8ce4e156-5595-43cd-ae99-2214d6dde1a4" providerId="AD" clId="Web-{CA4D0A7E-7D97-E5FD-65A9-25B75F473480}" dt="2023-04-21T18:29:42.681" v="283" actId="20577"/>
          <ac:spMkLst>
            <pc:docMk/>
            <pc:sldMk cId="1772737901" sldId="263"/>
            <ac:spMk id="3" creationId="{00C22058-13EB-205F-E9B8-9F63E2457C8F}"/>
          </ac:spMkLst>
        </pc:spChg>
      </pc:sldChg>
      <pc:sldChg chg="modSp new">
        <pc:chgData name="Turowska Alicja (STUD)" userId="S::01143622@pw.edu.pl::8ce4e156-5595-43cd-ae99-2214d6dde1a4" providerId="AD" clId="Web-{CA4D0A7E-7D97-E5FD-65A9-25B75F473480}" dt="2023-04-21T18:46:50.237" v="682" actId="20577"/>
        <pc:sldMkLst>
          <pc:docMk/>
          <pc:sldMk cId="2550062740" sldId="264"/>
        </pc:sldMkLst>
        <pc:spChg chg="mod">
          <ac:chgData name="Turowska Alicja (STUD)" userId="S::01143622@pw.edu.pl::8ce4e156-5595-43cd-ae99-2214d6dde1a4" providerId="AD" clId="Web-{CA4D0A7E-7D97-E5FD-65A9-25B75F473480}" dt="2023-04-21T18:30:53.904" v="292" actId="20577"/>
          <ac:spMkLst>
            <pc:docMk/>
            <pc:sldMk cId="2550062740" sldId="264"/>
            <ac:spMk id="2" creationId="{0B655139-F8D1-95E3-136D-98C600767100}"/>
          </ac:spMkLst>
        </pc:spChg>
        <pc:spChg chg="mod">
          <ac:chgData name="Turowska Alicja (STUD)" userId="S::01143622@pw.edu.pl::8ce4e156-5595-43cd-ae99-2214d6dde1a4" providerId="AD" clId="Web-{CA4D0A7E-7D97-E5FD-65A9-25B75F473480}" dt="2023-04-21T18:46:50.237" v="682" actId="20577"/>
          <ac:spMkLst>
            <pc:docMk/>
            <pc:sldMk cId="2550062740" sldId="264"/>
            <ac:spMk id="3" creationId="{8783F4D4-924B-E034-C9EC-04577F3ECDDC}"/>
          </ac:spMkLst>
        </pc:spChg>
      </pc:sldChg>
      <pc:sldChg chg="addSp delSp modSp new">
        <pc:chgData name="Turowska Alicja (STUD)" userId="S::01143622@pw.edu.pl::8ce4e156-5595-43cd-ae99-2214d6dde1a4" providerId="AD" clId="Web-{CA4D0A7E-7D97-E5FD-65A9-25B75F473480}" dt="2023-04-21T18:42:32.627" v="648" actId="20577"/>
        <pc:sldMkLst>
          <pc:docMk/>
          <pc:sldMk cId="1879299759" sldId="266"/>
        </pc:sldMkLst>
        <pc:spChg chg="mod">
          <ac:chgData name="Turowska Alicja (STUD)" userId="S::01143622@pw.edu.pl::8ce4e156-5595-43cd-ae99-2214d6dde1a4" providerId="AD" clId="Web-{CA4D0A7E-7D97-E5FD-65A9-25B75F473480}" dt="2023-04-21T18:39:27.007" v="634" actId="20577"/>
          <ac:spMkLst>
            <pc:docMk/>
            <pc:sldMk cId="1879299759" sldId="266"/>
            <ac:spMk id="2" creationId="{5F7CA75B-93B7-A55A-365F-BEA4F9CD1DD5}"/>
          </ac:spMkLst>
        </pc:spChg>
        <pc:spChg chg="del">
          <ac:chgData name="Turowska Alicja (STUD)" userId="S::01143622@pw.edu.pl::8ce4e156-5595-43cd-ae99-2214d6dde1a4" providerId="AD" clId="Web-{CA4D0A7E-7D97-E5FD-65A9-25B75F473480}" dt="2023-04-21T18:39:31.804" v="635"/>
          <ac:spMkLst>
            <pc:docMk/>
            <pc:sldMk cId="1879299759" sldId="266"/>
            <ac:spMk id="3" creationId="{5502045E-DCC6-072D-289D-7CE75DCE9A57}"/>
          </ac:spMkLst>
        </pc:spChg>
        <pc:spChg chg="add mod">
          <ac:chgData name="Turowska Alicja (STUD)" userId="S::01143622@pw.edu.pl::8ce4e156-5595-43cd-ae99-2214d6dde1a4" providerId="AD" clId="Web-{CA4D0A7E-7D97-E5FD-65A9-25B75F473480}" dt="2023-04-21T18:42:32.627" v="648" actId="20577"/>
          <ac:spMkLst>
            <pc:docMk/>
            <pc:sldMk cId="1879299759" sldId="266"/>
            <ac:spMk id="5" creationId="{A408DFD8-0509-5540-6534-F982902E539F}"/>
          </ac:spMkLst>
        </pc:spChg>
        <pc:picChg chg="add mod ord">
          <ac:chgData name="Turowska Alicja (STUD)" userId="S::01143622@pw.edu.pl::8ce4e156-5595-43cd-ae99-2214d6dde1a4" providerId="AD" clId="Web-{CA4D0A7E-7D97-E5FD-65A9-25B75F473480}" dt="2023-04-21T18:40:17.307" v="639" actId="14100"/>
          <ac:picMkLst>
            <pc:docMk/>
            <pc:sldMk cId="1879299759" sldId="266"/>
            <ac:picMk id="4" creationId="{AE383691-5F0E-45A3-EB41-6C5A51471139}"/>
          </ac:picMkLst>
        </pc:picChg>
      </pc:sldChg>
      <pc:sldChg chg="modSp add replId">
        <pc:chgData name="Turowska Alicja (STUD)" userId="S::01143622@pw.edu.pl::8ce4e156-5595-43cd-ae99-2214d6dde1a4" providerId="AD" clId="Web-{CA4D0A7E-7D97-E5FD-65A9-25B75F473480}" dt="2023-04-21T19:24:50.089" v="1217" actId="20577"/>
        <pc:sldMkLst>
          <pc:docMk/>
          <pc:sldMk cId="2559681907" sldId="268"/>
        </pc:sldMkLst>
        <pc:spChg chg="mod">
          <ac:chgData name="Turowska Alicja (STUD)" userId="S::01143622@pw.edu.pl::8ce4e156-5595-43cd-ae99-2214d6dde1a4" providerId="AD" clId="Web-{CA4D0A7E-7D97-E5FD-65A9-25B75F473480}" dt="2023-04-21T19:24:50.089" v="1217" actId="20577"/>
          <ac:spMkLst>
            <pc:docMk/>
            <pc:sldMk cId="2559681907" sldId="268"/>
            <ac:spMk id="3" creationId="{E5C54C69-0ACE-F898-31B8-2B0F7241D035}"/>
          </ac:spMkLst>
        </pc:spChg>
      </pc:sldChg>
      <pc:sldChg chg="modSp new">
        <pc:chgData name="Turowska Alicja (STUD)" userId="S::01143622@pw.edu.pl::8ce4e156-5595-43cd-ae99-2214d6dde1a4" providerId="AD" clId="Web-{CA4D0A7E-7D97-E5FD-65A9-25B75F473480}" dt="2023-04-21T18:59:48.306" v="1094" actId="20577"/>
        <pc:sldMkLst>
          <pc:docMk/>
          <pc:sldMk cId="1849256754" sldId="269"/>
        </pc:sldMkLst>
        <pc:spChg chg="mod">
          <ac:chgData name="Turowska Alicja (STUD)" userId="S::01143622@pw.edu.pl::8ce4e156-5595-43cd-ae99-2214d6dde1a4" providerId="AD" clId="Web-{CA4D0A7E-7D97-E5FD-65A9-25B75F473480}" dt="2023-04-21T18:55:45.604" v="990" actId="20577"/>
          <ac:spMkLst>
            <pc:docMk/>
            <pc:sldMk cId="1849256754" sldId="269"/>
            <ac:spMk id="2" creationId="{85B7D4FD-FEDD-D65D-D159-C8437FCD1D37}"/>
          </ac:spMkLst>
        </pc:spChg>
        <pc:spChg chg="mod">
          <ac:chgData name="Turowska Alicja (STUD)" userId="S::01143622@pw.edu.pl::8ce4e156-5595-43cd-ae99-2214d6dde1a4" providerId="AD" clId="Web-{CA4D0A7E-7D97-E5FD-65A9-25B75F473480}" dt="2023-04-21T18:59:48.306" v="1094" actId="20577"/>
          <ac:spMkLst>
            <pc:docMk/>
            <pc:sldMk cId="1849256754" sldId="269"/>
            <ac:spMk id="3" creationId="{9745F0BD-A133-D240-258A-FC12073D95BC}"/>
          </ac:spMkLst>
        </pc:spChg>
      </pc:sldChg>
      <pc:sldChg chg="modSp new">
        <pc:chgData name="Turowska Alicja (STUD)" userId="S::01143622@pw.edu.pl::8ce4e156-5595-43cd-ae99-2214d6dde1a4" providerId="AD" clId="Web-{CA4D0A7E-7D97-E5FD-65A9-25B75F473480}" dt="2023-04-21T19:24:02.587" v="1215" actId="20577"/>
        <pc:sldMkLst>
          <pc:docMk/>
          <pc:sldMk cId="152556815" sldId="272"/>
        </pc:sldMkLst>
        <pc:spChg chg="mod">
          <ac:chgData name="Turowska Alicja (STUD)" userId="S::01143622@pw.edu.pl::8ce4e156-5595-43cd-ae99-2214d6dde1a4" providerId="AD" clId="Web-{CA4D0A7E-7D97-E5FD-65A9-25B75F473480}" dt="2023-04-21T19:21:19.442" v="1185" actId="20577"/>
          <ac:spMkLst>
            <pc:docMk/>
            <pc:sldMk cId="152556815" sldId="272"/>
            <ac:spMk id="2" creationId="{5CED9DE9-306E-1941-A37D-B261CF51EC85}"/>
          </ac:spMkLst>
        </pc:spChg>
        <pc:spChg chg="mod">
          <ac:chgData name="Turowska Alicja (STUD)" userId="S::01143622@pw.edu.pl::8ce4e156-5595-43cd-ae99-2214d6dde1a4" providerId="AD" clId="Web-{CA4D0A7E-7D97-E5FD-65A9-25B75F473480}" dt="2023-04-21T19:24:02.587" v="1215" actId="20577"/>
          <ac:spMkLst>
            <pc:docMk/>
            <pc:sldMk cId="152556815" sldId="272"/>
            <ac:spMk id="3" creationId="{931D6BED-B8A9-3F2B-1CF1-5B5C4AAB81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182E-81F2-2558-1B88-EB1B3783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C3A16-26CE-1CE2-24C7-3B380CC88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C66B8-A6C4-4FD5-4439-B1CD6E36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2A76-714D-433E-93E2-43CACA2A3430}" type="datetimeFigureOut">
              <a:rPr lang="pl-PL" smtClean="0"/>
              <a:t>21.04.2023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2402F-377F-3964-DBB9-83D5422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5779-254A-5388-25EF-C456A78D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054-459A-4707-B5A4-C51F0A3554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16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6370-80DE-FDFD-01DB-9260B2EC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5FB66-61C5-F99D-9EF8-38DE3D2F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E7517-CF1F-295F-15DC-47CB30B2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2A76-714D-433E-93E2-43CACA2A3430}" type="datetimeFigureOut">
              <a:rPr lang="pl-PL" smtClean="0"/>
              <a:t>21.04.2023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BA228-20C9-F887-D8C8-B73E8490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0C7F4-F732-C900-2A8A-4B4C2188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054-459A-4707-B5A4-C51F0A3554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584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18C2F-688B-7BCD-156C-5ABB6EC43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BA30E-876F-78D2-BD74-6D50B4F53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06DB-0076-DC48-5BB8-28BD3D9D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2A76-714D-433E-93E2-43CACA2A3430}" type="datetimeFigureOut">
              <a:rPr lang="pl-PL" smtClean="0"/>
              <a:t>21.04.2023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E4B36-14E1-FFEC-0E83-77A3219C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C7F5-131C-C8BA-85A5-FF550B9C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054-459A-4707-B5A4-C51F0A3554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319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BD39-6129-BF54-C8E6-6957C652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4D0B-1B6D-4297-93C2-C3430C78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BD1F-A3EB-D2B1-7542-D08D7724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2A76-714D-433E-93E2-43CACA2A3430}" type="datetimeFigureOut">
              <a:rPr lang="pl-PL" smtClean="0"/>
              <a:t>21.04.2023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F4994-D945-C6CE-E5B2-7FBF13CB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F743-0CE4-7431-B751-8B4B2FF3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054-459A-4707-B5A4-C51F0A3554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351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4AAB-4EA3-8C56-68E7-3A6BABC2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47458-7B7B-1C31-F041-52EC98984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B811D-E5F2-9842-5AAB-2FEDD9AF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2A76-714D-433E-93E2-43CACA2A3430}" type="datetimeFigureOut">
              <a:rPr lang="pl-PL" smtClean="0"/>
              <a:t>21.04.2023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9BAAD-A5FB-4EA5-CCDB-B5001274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398E-EF4B-3363-A7BE-1491044B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054-459A-4707-B5A4-C51F0A3554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795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8206-364E-9BCA-C8DD-A81ADBB5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C413-0A14-6AAC-5393-ACB93A907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3E10B-C379-3F9A-3DB4-ED523A640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76CF5-603C-7E17-1979-AD5F76FD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2A76-714D-433E-93E2-43CACA2A3430}" type="datetimeFigureOut">
              <a:rPr lang="pl-PL" smtClean="0"/>
              <a:t>21.04.2023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2A307-7F23-3970-BFD5-B5D31422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1666F-9A11-FBE9-D31B-81C8CB0F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054-459A-4707-B5A4-C51F0A3554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771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5003-EAB6-BA62-0269-C3B24E04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4AF3A-555C-CF63-F703-C2921E433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1A080-71A9-1817-453F-4BFA9F02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2C9E4-1D52-BEF7-C82E-8400F6D18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D44CB-AF00-68A7-BB35-010A417D2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2871A-57F5-273C-0162-867ED4E3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2A76-714D-433E-93E2-43CACA2A3430}" type="datetimeFigureOut">
              <a:rPr lang="pl-PL" smtClean="0"/>
              <a:t>21.04.2023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2153C-D4C5-C226-A4DF-E5C1A9E8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C5738-554F-8455-33B7-48CE7FD0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054-459A-4707-B5A4-C51F0A3554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06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589A-FEBB-CC1A-DE8A-FE2FE88C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66BB-3A63-2E4D-4FA2-A7E104AD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2A76-714D-433E-93E2-43CACA2A3430}" type="datetimeFigureOut">
              <a:rPr lang="pl-PL" smtClean="0"/>
              <a:t>21.04.2023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05E77-2200-A90A-B512-5F5CF4E4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AB707-C553-3DFC-6121-7DAAD4DD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054-459A-4707-B5A4-C51F0A3554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643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B92B2-0DC6-772C-6576-3A4D9EA4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2A76-714D-433E-93E2-43CACA2A3430}" type="datetimeFigureOut">
              <a:rPr lang="pl-PL" smtClean="0"/>
              <a:t>21.04.2023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BC1A3-9B66-9C35-3575-BF223755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7B20C-A66A-6A77-EC48-8C3654CA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054-459A-4707-B5A4-C51F0A3554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7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C6E8-EACF-07CE-3E0E-39E371C8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B573-8B6A-9697-DC12-B1B31FCE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4AF0-8DC9-75D2-2AF6-110BD6D1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E5942-3C00-0B3D-48BD-2430AA52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2A76-714D-433E-93E2-43CACA2A3430}" type="datetimeFigureOut">
              <a:rPr lang="pl-PL" smtClean="0"/>
              <a:t>21.04.2023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C8251-E857-90B9-8B23-C84E52BE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734D-5DC0-9929-6A2F-B1574C8A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054-459A-4707-B5A4-C51F0A3554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410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030C-5D28-D3DB-E9AF-5F722941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4D1E6-1EA2-918B-D5F6-6DD14B8A8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EB17D-38A1-3819-B2D1-A58FD5A4E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D5862-473F-9988-1751-6CD41ACF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2A76-714D-433E-93E2-43CACA2A3430}" type="datetimeFigureOut">
              <a:rPr lang="pl-PL" smtClean="0"/>
              <a:t>21.04.2023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3F015-F028-1685-C475-728311D2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1CA3B-2EDA-C1E9-3F98-BCB346F6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D054-459A-4707-B5A4-C51F0A3554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752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D933C-C362-8538-11D7-C3F2D2B3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BC5B2-51B6-65A9-949B-88AF3406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220E-8688-6B69-F493-CC9543D42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2A76-714D-433E-93E2-43CACA2A3430}" type="datetimeFigureOut">
              <a:rPr lang="pl-PL" smtClean="0"/>
              <a:t>21.04.2023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B7A9-D80E-DAF1-CE25-D91FF6817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6DE2-67D3-F2CA-C91B-D0C99D978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2D054-459A-4707-B5A4-C51F0A3554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663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gen.tech/guides/computer-vision/resnet-50/" TargetMode="External"/><Relationship Id="rId2" Type="http://schemas.openxmlformats.org/officeDocument/2006/relationships/hyperlink" Target="https://www.getklap.com/blog/what-is-reidentif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figure/The-network-architecture-of-EfficientNet-It-can-output-a-feature-map-with-deep-semantic_fig3_349299852/" TargetMode="External"/><Relationship Id="rId4" Type="http://schemas.openxmlformats.org/officeDocument/2006/relationships/hyperlink" Target="https://cv-tricks.com/cnn/understand-resnet-alexnet-vgg-incep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iemshpathirana/fabric-stain-dataset" TargetMode="External"/><Relationship Id="rId2" Type="http://schemas.openxmlformats.org/officeDocument/2006/relationships/hyperlink" Target="https://lmb.informatik.uni-freiburg.de/resources/datasets/tilda.e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iemshpathirana/fabric-stain-datas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5C63-CE79-799D-0E88-645A08178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fontAlgn="base"/>
            <a:r>
              <a:rPr lang="pl-PL" sz="4400"/>
              <a:t>Reidentyfikacja plam zabrudzeń </a:t>
            </a:r>
            <a:br>
              <a:rPr lang="pl-PL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F5C92-A3F4-DE2D-E0E0-50035968D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Jan Kwiatkowski, Alicja Turowska, Konrad Gieleta</a:t>
            </a:r>
            <a:r>
              <a:rPr lang="pl-PL" sz="2400" b="0" i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pl-PL" sz="2400" b="0" i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pl-PL" sz="24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Kwiecień 2023 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40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A75B-93B7-A55A-365F-BEA4F9CD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Resnet-50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E383691-5F0E-45A3-EB41-6C5A51471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141" y="1825625"/>
            <a:ext cx="8391454" cy="364684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08DFD8-0509-5540-6534-F982902E539F}"/>
              </a:ext>
            </a:extLst>
          </p:cNvPr>
          <p:cNvSpPr txBox="1"/>
          <p:nvPr/>
        </p:nvSpPr>
        <p:spPr>
          <a:xfrm>
            <a:off x="3272287" y="5773947"/>
            <a:ext cx="38358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000">
                <a:cs typeface="Calibri"/>
              </a:rPr>
              <a:t>architektury sieci rodziny </a:t>
            </a:r>
            <a:r>
              <a:rPr lang="pl-PL" sz="2000" err="1">
                <a:cs typeface="Calibri"/>
              </a:rPr>
              <a:t>resnet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929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9DE9-306E-1941-A37D-B261CF51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Resnet-50</a:t>
            </a:r>
            <a:endParaRPr lang="en-US" sz="28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6BED-B8A9-3F2B-1CF1-5B5C4AAB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Przykładowe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użycia</a:t>
            </a:r>
            <a:r>
              <a:rPr lang="en-US">
                <a:ea typeface="+mn-lt"/>
                <a:cs typeface="+mn-lt"/>
              </a:rPr>
              <a:t> w </a:t>
            </a:r>
            <a:r>
              <a:rPr lang="en-US" err="1">
                <a:ea typeface="+mn-lt"/>
                <a:cs typeface="+mn-lt"/>
              </a:rPr>
              <a:t>problemie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reidentyfikacji</a:t>
            </a:r>
            <a:r>
              <a:rPr lang="en-US">
                <a:ea typeface="+mn-lt"/>
                <a:cs typeface="+mn-lt"/>
              </a:rPr>
              <a:t>:</a:t>
            </a:r>
            <a:endParaRPr lang="en-GB" sz="2400">
              <a:latin typeface="Calibri"/>
              <a:cs typeface="Times New Roman"/>
            </a:endParaRPr>
          </a:p>
          <a:p>
            <a:pPr marL="457200" indent="-457200"/>
            <a:r>
              <a:rPr lang="en-GB" sz="2000">
                <a:latin typeface="Calibri"/>
                <a:cs typeface="Times New Roman"/>
              </a:rPr>
              <a:t>Peng Wang, </a:t>
            </a:r>
            <a:r>
              <a:rPr lang="en-GB" sz="2000" err="1">
                <a:latin typeface="Calibri"/>
                <a:cs typeface="Times New Roman"/>
              </a:rPr>
              <a:t>Bingliang</a:t>
            </a:r>
            <a:r>
              <a:rPr lang="en-GB" sz="2000">
                <a:latin typeface="Calibri"/>
                <a:cs typeface="Times New Roman"/>
              </a:rPr>
              <a:t> Jiao, Lu Yang, Yifei Yang, </a:t>
            </a:r>
            <a:r>
              <a:rPr lang="en-GB" sz="2000" err="1">
                <a:latin typeface="Calibri"/>
                <a:cs typeface="Times New Roman"/>
              </a:rPr>
              <a:t>Shizhou</a:t>
            </a:r>
            <a:r>
              <a:rPr lang="en-GB" sz="2000">
                <a:latin typeface="Calibri"/>
                <a:cs typeface="Times New Roman"/>
              </a:rPr>
              <a:t> Zhang, Wei </a:t>
            </a:r>
            <a:r>
              <a:rPr lang="en-GB" sz="2000" err="1">
                <a:latin typeface="Calibri"/>
                <a:cs typeface="Times New Roman"/>
              </a:rPr>
              <a:t>Wei</a:t>
            </a:r>
            <a:r>
              <a:rPr lang="en-GB" sz="2000">
                <a:latin typeface="Calibri"/>
                <a:cs typeface="Times New Roman"/>
              </a:rPr>
              <a:t>, </a:t>
            </a:r>
            <a:r>
              <a:rPr lang="en-GB" sz="2000" err="1">
                <a:latin typeface="Calibri"/>
                <a:cs typeface="Times New Roman"/>
              </a:rPr>
              <a:t>Yanning</a:t>
            </a:r>
            <a:r>
              <a:rPr lang="en-GB" sz="2000">
                <a:latin typeface="Calibri"/>
                <a:cs typeface="Times New Roman"/>
              </a:rPr>
              <a:t> Zhang, </a:t>
            </a:r>
            <a:r>
              <a:rPr lang="en-GB" sz="2000" i="1">
                <a:latin typeface="Calibri"/>
                <a:cs typeface="Times New Roman"/>
              </a:rPr>
              <a:t>Vehicle Re-Identification in Aerial Imagery: Dataset and Approach</a:t>
            </a:r>
            <a:r>
              <a:rPr lang="en-GB" sz="2000">
                <a:latin typeface="Calibri"/>
                <a:cs typeface="Times New Roman"/>
              </a:rPr>
              <a:t>; Proceedings of the IEEE/CVF International Conference on Computer Vision (ICCV), 2019, pp. 460-469</a:t>
            </a:r>
            <a:r>
              <a:rPr lang="en-GB" sz="2400">
                <a:latin typeface="Calibri"/>
                <a:cs typeface="Times New Roman"/>
              </a:rPr>
              <a:t> - Model </a:t>
            </a:r>
            <a:r>
              <a:rPr lang="en-GB" sz="2400" err="1">
                <a:latin typeface="Calibri"/>
                <a:cs typeface="Times New Roman"/>
              </a:rPr>
              <a:t>służący</a:t>
            </a:r>
            <a:r>
              <a:rPr lang="en-GB" sz="2400">
                <a:latin typeface="Calibri"/>
                <a:cs typeface="Times New Roman"/>
              </a:rPr>
              <a:t> do </a:t>
            </a:r>
            <a:r>
              <a:rPr lang="en-GB" sz="2400" err="1">
                <a:latin typeface="Calibri"/>
                <a:cs typeface="Times New Roman"/>
              </a:rPr>
              <a:t>reidentyfikacji</a:t>
            </a:r>
            <a:r>
              <a:rPr lang="en-GB" sz="2400">
                <a:latin typeface="Calibri"/>
                <a:cs typeface="Times New Roman"/>
              </a:rPr>
              <a:t> </a:t>
            </a:r>
            <a:r>
              <a:rPr lang="en-GB" sz="2400" err="1">
                <a:latin typeface="Calibri"/>
                <a:cs typeface="Times New Roman"/>
              </a:rPr>
              <a:t>samochodów</a:t>
            </a:r>
            <a:r>
              <a:rPr lang="en-GB" sz="2400">
                <a:latin typeface="Calibri"/>
                <a:cs typeface="Times New Roman"/>
              </a:rPr>
              <a:t> </a:t>
            </a:r>
            <a:r>
              <a:rPr lang="en-GB" sz="2400" err="1">
                <a:latin typeface="Calibri"/>
                <a:cs typeface="Times New Roman"/>
              </a:rPr>
              <a:t>oparty</a:t>
            </a:r>
            <a:r>
              <a:rPr lang="en-GB" sz="2400">
                <a:latin typeface="Calibri"/>
                <a:cs typeface="Times New Roman"/>
              </a:rPr>
              <a:t> o resnet50.</a:t>
            </a:r>
            <a:endParaRPr lang="en-GB"/>
          </a:p>
          <a:p>
            <a:pPr marL="457200" indent="-457200"/>
            <a:endParaRPr lang="en-GB" sz="2400">
              <a:latin typeface="Calibri"/>
              <a:cs typeface="Times New Roman"/>
            </a:endParaRPr>
          </a:p>
          <a:p>
            <a:pPr marL="457200" indent="-457200"/>
            <a:r>
              <a:rPr lang="en-GB" sz="2000" err="1">
                <a:latin typeface="Calibri"/>
                <a:ea typeface="+mn-lt"/>
                <a:cs typeface="Times New Roman"/>
              </a:rPr>
              <a:t>Zuozhuo</a:t>
            </a:r>
            <a:r>
              <a:rPr lang="en-GB" sz="2000">
                <a:latin typeface="Calibri"/>
                <a:ea typeface="+mn-lt"/>
                <a:cs typeface="Times New Roman"/>
              </a:rPr>
              <a:t> Dai, </a:t>
            </a:r>
            <a:r>
              <a:rPr lang="en-GB" sz="2000" err="1">
                <a:latin typeface="Calibri"/>
                <a:ea typeface="+mn-lt"/>
                <a:cs typeface="Times New Roman"/>
              </a:rPr>
              <a:t>Mingqiang</a:t>
            </a:r>
            <a:r>
              <a:rPr lang="en-GB" sz="2000">
                <a:latin typeface="Calibri"/>
                <a:ea typeface="+mn-lt"/>
                <a:cs typeface="Times New Roman"/>
              </a:rPr>
              <a:t> Chen, Xiaodong Gu, Siyu Zhu, Ping Tan; </a:t>
            </a:r>
            <a:r>
              <a:rPr lang="en-GB" sz="2000" i="1">
                <a:latin typeface="Calibri"/>
                <a:ea typeface="+mn-lt"/>
                <a:cs typeface="Times New Roman"/>
              </a:rPr>
              <a:t>Batch </a:t>
            </a:r>
            <a:r>
              <a:rPr lang="en-GB" sz="2000" i="1" err="1">
                <a:latin typeface="Calibri"/>
                <a:ea typeface="+mn-lt"/>
                <a:cs typeface="Times New Roman"/>
              </a:rPr>
              <a:t>DropBlock</a:t>
            </a:r>
            <a:r>
              <a:rPr lang="en-GB" sz="2000" i="1">
                <a:latin typeface="Calibri"/>
                <a:ea typeface="+mn-lt"/>
                <a:cs typeface="Times New Roman"/>
              </a:rPr>
              <a:t> Network for Person Re-Identification and Beyond</a:t>
            </a:r>
            <a:r>
              <a:rPr lang="en-GB" sz="2000">
                <a:latin typeface="Calibri"/>
                <a:ea typeface="+mn-lt"/>
                <a:cs typeface="Times New Roman"/>
              </a:rPr>
              <a:t>; Proceedings of the IEEE/CVF International Conference on Computer Vision (ICCV), 2019, pp. 3691-3701 </a:t>
            </a:r>
            <a:r>
              <a:rPr lang="pl-PL" sz="2400">
                <a:latin typeface="Calibri"/>
                <a:ea typeface="+mn-lt"/>
                <a:cs typeface="Times New Roman"/>
              </a:rPr>
              <a:t>- dwugałęziowa sieć (</a:t>
            </a:r>
            <a:r>
              <a:rPr lang="pl-PL" sz="2400" err="1">
                <a:ea typeface="+mn-lt"/>
                <a:cs typeface="+mn-lt"/>
              </a:rPr>
              <a:t>Batch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DropBlock</a:t>
            </a:r>
            <a:r>
              <a:rPr lang="pl-PL" sz="2400">
                <a:latin typeface="Calibri"/>
                <a:ea typeface="+mn-lt"/>
                <a:cs typeface="Times New Roman"/>
              </a:rPr>
              <a:t>), gdzie jedną z gałęzi jest konwencjonalny resnet-50</a:t>
            </a:r>
            <a:endParaRPr lang="en-GB" sz="2400">
              <a:latin typeface="Calibri"/>
              <a:cs typeface="Times New Roman"/>
            </a:endParaRPr>
          </a:p>
          <a:p>
            <a:pPr marL="457200" indent="-457200"/>
            <a:endParaRPr lang="en-GB" sz="2400"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55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A44B-D5D2-8C04-A2BF-C7C512E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VGG16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8962-6966-6F55-8680-46EF4777C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err="1"/>
              <a:t>Należy</a:t>
            </a:r>
            <a:r>
              <a:rPr lang="en-GB"/>
              <a:t> do </a:t>
            </a:r>
            <a:r>
              <a:rPr lang="en-GB" err="1"/>
              <a:t>rodziny</a:t>
            </a:r>
            <a:r>
              <a:rPr lang="en-GB"/>
              <a:t> </a:t>
            </a:r>
            <a:r>
              <a:rPr lang="en-GB" err="1"/>
              <a:t>VGGNet</a:t>
            </a:r>
            <a:r>
              <a:rPr lang="en-GB"/>
              <a:t>.</a:t>
            </a:r>
          </a:p>
          <a:p>
            <a:r>
              <a:rPr lang="en-GB" err="1"/>
              <a:t>Sieć</a:t>
            </a:r>
            <a:r>
              <a:rPr lang="en-GB"/>
              <a:t> </a:t>
            </a:r>
            <a:r>
              <a:rPr lang="en-GB" err="1"/>
              <a:t>złożona</a:t>
            </a:r>
            <a:r>
              <a:rPr lang="en-GB"/>
              <a:t> z 13 </a:t>
            </a:r>
            <a:r>
              <a:rPr lang="en-GB" err="1"/>
              <a:t>warstw</a:t>
            </a:r>
            <a:r>
              <a:rPr lang="en-GB"/>
              <a:t> </a:t>
            </a:r>
            <a:r>
              <a:rPr lang="en-GB" err="1"/>
              <a:t>konwolucyjnych</a:t>
            </a:r>
            <a:r>
              <a:rPr lang="en-GB"/>
              <a:t> (+</a:t>
            </a:r>
            <a:r>
              <a:rPr lang="en-GB" err="1"/>
              <a:t>maxpooling</a:t>
            </a:r>
            <a:r>
              <a:rPr lang="en-GB"/>
              <a:t>) </a:t>
            </a:r>
            <a:r>
              <a:rPr lang="en-GB" err="1"/>
              <a:t>oraz</a:t>
            </a:r>
            <a:r>
              <a:rPr lang="en-GB"/>
              <a:t> 3 </a:t>
            </a:r>
            <a:r>
              <a:rPr lang="en-GB" err="1"/>
              <a:t>warstw</a:t>
            </a:r>
            <a:r>
              <a:rPr lang="en-GB"/>
              <a:t> </a:t>
            </a:r>
            <a:r>
              <a:rPr lang="en-GB" err="1"/>
              <a:t>wpełni</a:t>
            </a:r>
            <a:r>
              <a:rPr lang="en-GB"/>
              <a:t> </a:t>
            </a:r>
            <a:r>
              <a:rPr lang="en-GB" err="1"/>
              <a:t>połączonych</a:t>
            </a:r>
            <a:r>
              <a:rPr lang="en-GB"/>
              <a:t>.</a:t>
            </a:r>
          </a:p>
          <a:p>
            <a:r>
              <a:rPr lang="pl-PL"/>
              <a:t>Po każdym bloku ilość filtrów o rozmiarze 3x3 jest zwiększana dwukrotnie, a wielkość map zmniejszana o połowę</a:t>
            </a:r>
            <a:r>
              <a:rPr lang="en-GB"/>
              <a:t>.</a:t>
            </a:r>
          </a:p>
          <a:p>
            <a:r>
              <a:rPr lang="pl-PL"/>
              <a:t>Zastosowanie niewielkich filtrów we wszystkich warstwach umożliwia zmniejszenie liczby parametrów w sieci w porównaniu z większymi filtrami. Dodatkowo, zwiększona liczba filtrów w warstwach zwiększa nieliniowość sieci, co z kolei zwiększa jej głębokość w porównaniu z pojedynczym filtrem o większym rozmiarze.</a:t>
            </a:r>
          </a:p>
        </p:txBody>
      </p:sp>
    </p:spTree>
    <p:extLst>
      <p:ext uri="{BB962C8B-B14F-4D97-AF65-F5344CB8AC3E}">
        <p14:creationId xmlns:p14="http://schemas.microsoft.com/office/powerpoint/2010/main" val="248363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0CA3-3807-DAE5-7133-19C4DC56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62" y="2766218"/>
            <a:ext cx="10515600" cy="1325563"/>
          </a:xfrm>
        </p:spPr>
        <p:txBody>
          <a:bodyPr/>
          <a:lstStyle/>
          <a:p>
            <a:r>
              <a:rPr lang="en-GB" err="1"/>
              <a:t>VGGNet</a:t>
            </a:r>
            <a:br>
              <a:rPr lang="en-GB"/>
            </a:br>
            <a:r>
              <a:rPr lang="en-GB" sz="2800" err="1"/>
              <a:t>Architekury</a:t>
            </a:r>
            <a:r>
              <a:rPr lang="en-GB" sz="2800"/>
              <a:t> </a:t>
            </a:r>
            <a:r>
              <a:rPr lang="en-GB" sz="2800" err="1"/>
              <a:t>sieci</a:t>
            </a:r>
            <a:endParaRPr lang="pl-P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FE9F1-20D6-1CE5-59FC-E0C697861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77" y="105861"/>
            <a:ext cx="6609396" cy="66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1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5139-F8D1-95E3-136D-98C60076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EfficientNet</a:t>
            </a:r>
            <a:r>
              <a:rPr lang="en-US">
                <a:cs typeface="Calibri Light"/>
              </a:rPr>
              <a:t> B7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F4D4-924B-E034-C9EC-04577F3EC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049"/>
            <a:ext cx="10515600" cy="445891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l-PL" sz="2400">
                <a:solidFill>
                  <a:srgbClr val="000000"/>
                </a:solidFill>
                <a:ea typeface="+mn-lt"/>
                <a:cs typeface="Times New Roman"/>
              </a:rPr>
              <a:t>EfficientNet-B7 jest jednym z zaawansowanych modeli z rodziny sieci </a:t>
            </a:r>
            <a:r>
              <a:rPr lang="pl-PL" sz="2400" err="1">
                <a:solidFill>
                  <a:srgbClr val="000000"/>
                </a:solidFill>
                <a:ea typeface="+mn-lt"/>
                <a:cs typeface="Times New Roman"/>
              </a:rPr>
              <a:t>EfficientNet</a:t>
            </a:r>
            <a:endParaRPr lang="pl-PL" sz="2400">
              <a:solidFill>
                <a:srgbClr val="000000"/>
              </a:solidFill>
              <a:ea typeface="+mn-lt"/>
              <a:cs typeface="Times New Roman"/>
            </a:endParaRPr>
          </a:p>
          <a:p>
            <a:r>
              <a:rPr lang="pl-PL" sz="2400">
                <a:solidFill>
                  <a:srgbClr val="000000"/>
                </a:solidFill>
                <a:ea typeface="+mn-lt"/>
                <a:cs typeface="Times New Roman"/>
              </a:rPr>
              <a:t>Rodzina ta składa się z skalowalnych, wydajnych </a:t>
            </a:r>
            <a:r>
              <a:rPr lang="pl-PL" sz="2400" err="1">
                <a:solidFill>
                  <a:srgbClr val="000000"/>
                </a:solidFill>
                <a:ea typeface="+mn-lt"/>
                <a:cs typeface="Times New Roman"/>
              </a:rPr>
              <a:t>konwolucyjnych</a:t>
            </a:r>
            <a:r>
              <a:rPr lang="pl-PL" sz="2400">
                <a:solidFill>
                  <a:srgbClr val="000000"/>
                </a:solidFill>
                <a:ea typeface="+mn-lt"/>
                <a:cs typeface="Times New Roman"/>
              </a:rPr>
              <a:t> sieci neuronowych.</a:t>
            </a:r>
            <a:endParaRPr lang="pl-PL" sz="2400">
              <a:solidFill>
                <a:srgbClr val="000000"/>
              </a:solidFill>
              <a:latin typeface="Calibri"/>
              <a:cs typeface="Times New Roman"/>
            </a:endParaRPr>
          </a:p>
          <a:p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Sieci te są oparte na technice </a:t>
            </a:r>
            <a:r>
              <a:rPr lang="pl-PL" sz="2400" err="1">
                <a:solidFill>
                  <a:srgbClr val="000000"/>
                </a:solidFill>
                <a:ea typeface="+mn-lt"/>
                <a:cs typeface="+mn-lt"/>
              </a:rPr>
              <a:t>Compound</a:t>
            </a:r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000000"/>
                </a:solidFill>
                <a:ea typeface="+mn-lt"/>
                <a:cs typeface="+mn-lt"/>
              </a:rPr>
              <a:t>Scaling</a:t>
            </a:r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, która równocześnie skaluje głębokość, szerokość i rozdzielczość sieci.</a:t>
            </a:r>
            <a:endParaRPr lang="pl-PL"/>
          </a:p>
          <a:p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EfficientNet-B7 składa się z wielu bloków </a:t>
            </a:r>
            <a:r>
              <a:rPr lang="pl-PL" sz="2400" err="1">
                <a:solidFill>
                  <a:srgbClr val="000000"/>
                </a:solidFill>
                <a:ea typeface="+mn-lt"/>
                <a:cs typeface="+mn-lt"/>
              </a:rPr>
              <a:t>MBConv</a:t>
            </a:r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, które zawierają </a:t>
            </a:r>
            <a:r>
              <a:rPr lang="pl-PL" sz="2400" err="1">
                <a:solidFill>
                  <a:srgbClr val="000000"/>
                </a:solidFill>
                <a:ea typeface="+mn-lt"/>
                <a:cs typeface="+mn-lt"/>
              </a:rPr>
              <a:t>konwolucje</a:t>
            </a:r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 1x1, </a:t>
            </a:r>
            <a:r>
              <a:rPr lang="pl-PL" sz="2400" err="1">
                <a:solidFill>
                  <a:srgbClr val="000000"/>
                </a:solidFill>
                <a:ea typeface="+mn-lt"/>
                <a:cs typeface="+mn-lt"/>
              </a:rPr>
              <a:t>konwolucje</a:t>
            </a:r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 z przestrzeni grupowej (</a:t>
            </a:r>
            <a:r>
              <a:rPr lang="pl-PL" sz="2400" err="1">
                <a:solidFill>
                  <a:srgbClr val="000000"/>
                </a:solidFill>
                <a:ea typeface="+mn-lt"/>
                <a:cs typeface="+mn-lt"/>
              </a:rPr>
              <a:t>DWConv</a:t>
            </a:r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) oraz mechanizm uwagi </a:t>
            </a:r>
            <a:r>
              <a:rPr lang="pl-PL" sz="2400" err="1">
                <a:solidFill>
                  <a:srgbClr val="000000"/>
                </a:solidFill>
                <a:ea typeface="+mn-lt"/>
                <a:cs typeface="+mn-lt"/>
              </a:rPr>
              <a:t>Squeeze</a:t>
            </a:r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pl-PL" sz="2400" err="1">
                <a:solidFill>
                  <a:srgbClr val="000000"/>
                </a:solidFill>
                <a:ea typeface="+mn-lt"/>
                <a:cs typeface="+mn-lt"/>
              </a:rPr>
              <a:t>Excitation</a:t>
            </a:r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 (SE).</a:t>
            </a:r>
            <a:endParaRPr lang="pl-PL"/>
          </a:p>
          <a:p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W niektórych blokach </a:t>
            </a:r>
            <a:r>
              <a:rPr lang="pl-PL" sz="2400" err="1">
                <a:solidFill>
                  <a:srgbClr val="000000"/>
                </a:solidFill>
                <a:ea typeface="+mn-lt"/>
                <a:cs typeface="+mn-lt"/>
              </a:rPr>
              <a:t>MBConv</a:t>
            </a:r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 wykorzystuje się połączenia typu skip, które łączą wyjście z wcześniejszą warstwą.</a:t>
            </a:r>
            <a:endParaRPr lang="pl-PL"/>
          </a:p>
          <a:p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Sieć używa także warstw normalizacji wsadowej (</a:t>
            </a:r>
            <a:r>
              <a:rPr lang="pl-PL" sz="2400" err="1">
                <a:solidFill>
                  <a:srgbClr val="000000"/>
                </a:solidFill>
                <a:ea typeface="+mn-lt"/>
                <a:cs typeface="+mn-lt"/>
              </a:rPr>
              <a:t>Batch</a:t>
            </a:r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000000"/>
                </a:solidFill>
                <a:ea typeface="+mn-lt"/>
                <a:cs typeface="+mn-lt"/>
              </a:rPr>
              <a:t>Normalization</a:t>
            </a:r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) oraz funkcji aktywacji </a:t>
            </a:r>
            <a:r>
              <a:rPr lang="pl-PL" sz="2400" err="1">
                <a:solidFill>
                  <a:srgbClr val="000000"/>
                </a:solidFill>
                <a:ea typeface="+mn-lt"/>
                <a:cs typeface="+mn-lt"/>
              </a:rPr>
              <a:t>Swish</a:t>
            </a:r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l-PL"/>
          </a:p>
          <a:p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Na początku sieci znajduje się warstwa </a:t>
            </a:r>
            <a:r>
              <a:rPr lang="pl-PL" sz="2400" err="1">
                <a:solidFill>
                  <a:srgbClr val="000000"/>
                </a:solidFill>
                <a:ea typeface="+mn-lt"/>
                <a:cs typeface="+mn-lt"/>
              </a:rPr>
              <a:t>konwolucyjna</a:t>
            </a:r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 3x3 z 64 filtrami.</a:t>
            </a:r>
            <a:endParaRPr lang="pl-PL"/>
          </a:p>
          <a:p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Na końcu sieci stosuje się Global </a:t>
            </a:r>
            <a:r>
              <a:rPr lang="pl-PL" sz="2400" err="1">
                <a:solidFill>
                  <a:srgbClr val="000000"/>
                </a:solidFill>
                <a:ea typeface="+mn-lt"/>
                <a:cs typeface="+mn-lt"/>
              </a:rPr>
              <a:t>Average</a:t>
            </a:r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000000"/>
                </a:solidFill>
                <a:ea typeface="+mn-lt"/>
                <a:cs typeface="+mn-lt"/>
              </a:rPr>
              <a:t>Pooling</a:t>
            </a:r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 (GAP) do agregacji informacji na przestrzeń pojedynczego wektora.</a:t>
            </a:r>
            <a:endParaRPr lang="pl-PL"/>
          </a:p>
          <a:p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Warstwa gęsta (</a:t>
            </a:r>
            <a:r>
              <a:rPr lang="pl-PL" sz="2400" err="1">
                <a:solidFill>
                  <a:srgbClr val="000000"/>
                </a:solidFill>
                <a:ea typeface="+mn-lt"/>
                <a:cs typeface="+mn-lt"/>
              </a:rPr>
              <a:t>Dense</a:t>
            </a:r>
            <a:r>
              <a:rPr lang="pl-PL" sz="2400">
                <a:solidFill>
                  <a:srgbClr val="000000"/>
                </a:solidFill>
                <a:ea typeface="+mn-lt"/>
                <a:cs typeface="+mn-lt"/>
              </a:rPr>
              <a:t>) przekształca wektor cech w wartości prawdopodobieństw dla poszczególnych klas.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95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7FA310-00DC-8E5A-A771-57E38209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Architektura sieci z rodziny </a:t>
            </a:r>
            <a:r>
              <a:rPr lang="pl-PL" err="1">
                <a:cs typeface="Calibri Light"/>
              </a:rPr>
              <a:t>EfficientNet</a:t>
            </a:r>
            <a:endParaRPr lang="pl-PL" err="1"/>
          </a:p>
        </p:txBody>
      </p:sp>
      <p:pic>
        <p:nvPicPr>
          <p:cNvPr id="4" name="Obraz 4" descr="Obraz zawierający diagram, tekst&#10;&#10;Opis wygenerowany automatycznie">
            <a:extLst>
              <a:ext uri="{FF2B5EF4-FFF2-40B4-BE49-F238E27FC236}">
                <a16:creationId xmlns:a16="http://schemas.microsoft.com/office/drawing/2014/main" id="{1DDEE22C-4916-071B-C898-93ED95905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215" y="2604175"/>
            <a:ext cx="9735268" cy="2707974"/>
          </a:xfrm>
        </p:spPr>
      </p:pic>
    </p:spTree>
    <p:extLst>
      <p:ext uri="{BB962C8B-B14F-4D97-AF65-F5344CB8AC3E}">
        <p14:creationId xmlns:p14="http://schemas.microsoft.com/office/powerpoint/2010/main" val="213116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672A-A586-A745-2CAE-6B897249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Bibliografia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2058-13EB-205F-E9B8-9F63E2457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u="sng"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https://www.getklap.com/blog/what-is-reidentification</a:t>
            </a:r>
            <a:r>
              <a:rPr lang="pl-PL" sz="2000">
                <a:latin typeface="Times New Roman"/>
                <a:cs typeface="Times New Roman"/>
              </a:rPr>
              <a:t>,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pl-PL" sz="2000" u="sng"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https://datagen.tech/guides/computer-vision/resnet-50/</a:t>
            </a:r>
            <a:r>
              <a:rPr lang="pl-PL" sz="2000">
                <a:latin typeface="Times New Roman"/>
                <a:cs typeface="Times New Roman"/>
              </a:rPr>
              <a:t>,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GB" sz="2000">
                <a:latin typeface="Times New Roman"/>
                <a:cs typeface="Times New Roman"/>
              </a:rPr>
              <a:t>ZHENG, </a:t>
            </a:r>
            <a:r>
              <a:rPr lang="en-GB" sz="2000" err="1">
                <a:latin typeface="Times New Roman"/>
                <a:cs typeface="Times New Roman"/>
              </a:rPr>
              <a:t>Zhedong</a:t>
            </a:r>
            <a:r>
              <a:rPr lang="en-GB" sz="2000">
                <a:latin typeface="Times New Roman"/>
                <a:cs typeface="Times New Roman"/>
              </a:rPr>
              <a:t>; ZHENG, Liang; YANG, Yi. A discriminatively learned </a:t>
            </a:r>
            <a:r>
              <a:rPr lang="en-GB" sz="2000" err="1">
                <a:latin typeface="Times New Roman"/>
                <a:cs typeface="Times New Roman"/>
              </a:rPr>
              <a:t>cnn</a:t>
            </a:r>
            <a:r>
              <a:rPr lang="en-GB" sz="2000">
                <a:latin typeface="Times New Roman"/>
                <a:cs typeface="Times New Roman"/>
              </a:rPr>
              <a:t> embedding for person reidentification. </a:t>
            </a:r>
            <a:r>
              <a:rPr lang="en-GB" sz="2000" i="1">
                <a:latin typeface="Times New Roman"/>
                <a:cs typeface="Times New Roman"/>
              </a:rPr>
              <a:t>ACM transactions on multimedia computing, communications, and applications (TOMM)</a:t>
            </a:r>
            <a:r>
              <a:rPr lang="en-GB" sz="2000">
                <a:latin typeface="Times New Roman"/>
                <a:cs typeface="Times New Roman"/>
              </a:rPr>
              <a:t>, 2017, 14.1: 1-20.</a:t>
            </a:r>
          </a:p>
          <a:p>
            <a:r>
              <a:rPr lang="pl-PL" sz="180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GB" sz="1800" u="sng">
                <a:solidFill>
                  <a:srgbClr val="0563C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  <a:hlinkClick r:id="rId4"/>
              </a:rPr>
              <a:t>https://cv-tricks.com/cnn/understand-resnet-alexnet-vgg-inception/</a:t>
            </a:r>
            <a:endParaRPr lang="en-US" sz="1600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r>
              <a:rPr lang="en-GB" sz="1800" u="sng">
                <a:solidFill>
                  <a:srgbClr val="0563C1"/>
                </a:solidFill>
                <a:latin typeface="Times New Roman"/>
                <a:cs typeface="Times New Roman"/>
                <a:hlinkClick r:id="rId5"/>
              </a:rPr>
              <a:t>https://www.researchgate.net/figure/The-network-architecture-of-EfficientNet-It-can-output-a-feature-map-with-deep-semantic_fig3_349299852/</a:t>
            </a:r>
          </a:p>
          <a:p>
            <a:r>
              <a:rPr lang="en-GB" sz="2000">
                <a:solidFill>
                  <a:srgbClr val="000000"/>
                </a:solidFill>
                <a:latin typeface="Times New Roman"/>
                <a:cs typeface="Times New Roman"/>
              </a:rPr>
              <a:t>Tan, M., &amp; Le, Q. V. (2019). </a:t>
            </a:r>
            <a:r>
              <a:rPr lang="en-GB" sz="2000" err="1">
                <a:solidFill>
                  <a:srgbClr val="000000"/>
                </a:solidFill>
                <a:latin typeface="Times New Roman"/>
                <a:cs typeface="Times New Roman"/>
              </a:rPr>
              <a:t>EfficientNet</a:t>
            </a:r>
            <a:r>
              <a:rPr lang="en-GB" sz="2000">
                <a:solidFill>
                  <a:srgbClr val="000000"/>
                </a:solidFill>
                <a:latin typeface="Times New Roman"/>
                <a:cs typeface="Times New Roman"/>
              </a:rPr>
              <a:t>: Rethinking Model Scaling for Convolutional Neural Networks. Proceedings of the 36th International Conference on Machine Learning (ICML 2019), 97, 6105–6114.</a:t>
            </a:r>
          </a:p>
        </p:txBody>
      </p:sp>
    </p:spTree>
    <p:extLst>
      <p:ext uri="{BB962C8B-B14F-4D97-AF65-F5344CB8AC3E}">
        <p14:creationId xmlns:p14="http://schemas.microsoft.com/office/powerpoint/2010/main" val="177273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EAB6-E0B9-AB0D-2A2B-76D71B2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Cel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analiza</a:t>
            </a:r>
            <a:r>
              <a:rPr lang="en-GB"/>
              <a:t> </a:t>
            </a:r>
            <a:r>
              <a:rPr lang="en-GB" err="1"/>
              <a:t>tematu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0F2F-A6EB-2405-2C92-632A18C6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Celem zadania jest stworzenie modelu służącego do reidentyfikacji plam zabrudzeń.</a:t>
            </a:r>
            <a:endParaRPr lang="en-GB" b="0" i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  <a:p>
            <a:r>
              <a:rPr lang="pl-PL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Reidentyfikacja </a:t>
            </a:r>
            <a:r>
              <a:rPr lang="pl-PL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jest niezbędna w celu śledzenia poruszających się obiektów w sekwencji klatek</a:t>
            </a:r>
            <a:r>
              <a:rPr lang="en-GB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en-GB" err="1">
                <a:latin typeface="Times New Roman"/>
                <a:cs typeface="Times New Roman"/>
              </a:rPr>
              <a:t>Reidentyfikację</a:t>
            </a:r>
            <a:r>
              <a:rPr lang="en-GB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można</a:t>
            </a:r>
            <a:r>
              <a:rPr lang="en-GB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sprowadzić</a:t>
            </a:r>
            <a:r>
              <a:rPr lang="en-GB">
                <a:latin typeface="Times New Roman"/>
                <a:cs typeface="Times New Roman"/>
              </a:rPr>
              <a:t> do </a:t>
            </a:r>
            <a:r>
              <a:rPr lang="en-GB" err="1">
                <a:latin typeface="Times New Roman"/>
                <a:cs typeface="Times New Roman"/>
              </a:rPr>
              <a:t>problemu</a:t>
            </a:r>
            <a:r>
              <a:rPr lang="en-GB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znalezienia</a:t>
            </a:r>
            <a:r>
              <a:rPr lang="en-GB">
                <a:latin typeface="Times New Roman"/>
                <a:cs typeface="Times New Roman"/>
              </a:rPr>
              <a:t> "</a:t>
            </a:r>
            <a:r>
              <a:rPr lang="en-GB" err="1">
                <a:latin typeface="Times New Roman"/>
                <a:cs typeface="Times New Roman"/>
              </a:rPr>
              <a:t>najbliższego</a:t>
            </a:r>
            <a:r>
              <a:rPr lang="en-GB">
                <a:latin typeface="Times New Roman"/>
                <a:cs typeface="Times New Roman"/>
              </a:rPr>
              <a:t>" </a:t>
            </a:r>
            <a:r>
              <a:rPr lang="en-GB" err="1">
                <a:latin typeface="Times New Roman"/>
                <a:cs typeface="Times New Roman"/>
              </a:rPr>
              <a:t>innego</a:t>
            </a:r>
            <a:r>
              <a:rPr lang="en-GB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zdjęcia</a:t>
            </a:r>
            <a:r>
              <a:rPr lang="en-GB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6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247B-5033-1969-D51D-4AAFD45A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Cel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analiza</a:t>
            </a:r>
            <a:r>
              <a:rPr lang="en-GB"/>
              <a:t> </a:t>
            </a:r>
            <a:r>
              <a:rPr lang="en-GB" err="1"/>
              <a:t>tematu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4C69-0ACE-F898-31B8-2B0F7241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pl-PL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eidentyfikacj</a:t>
            </a:r>
            <a:r>
              <a:rPr lang="en-GB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l-PL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plam zabrudzeń nie jest zbyt popularny</a:t>
            </a:r>
            <a:r>
              <a:rPr lang="en-GB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 </a:t>
            </a:r>
            <a:r>
              <a:rPr lang="en-GB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problemem</a:t>
            </a:r>
            <a:r>
              <a:rPr lang="pl-PL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sama reidentyfikacja jest często poruszana w kontekście reidentyfikacji osób, gdzie do najczęściej wykorzystywanych metod należą konwolucyjne sieci neuronowe (CNN)</a:t>
            </a:r>
            <a:r>
              <a:rPr lang="en-GB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pl-PL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Zaletą tych sieci jest automatyczna ekstrakcja cech obrazu, co odróżnia je od innych algorytmów rozpoznawania obrazu, które wymagają wiedzy eksperckiej z zakresu inżynierii cech</a:t>
            </a:r>
            <a:r>
              <a:rPr lang="en-GB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066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247B-5033-1969-D51D-4AAFD45A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Cel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analiza</a:t>
            </a:r>
            <a:r>
              <a:rPr lang="en-GB"/>
              <a:t> </a:t>
            </a:r>
            <a:r>
              <a:rPr lang="en-GB" err="1"/>
              <a:t>tematu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4C69-0ACE-F898-31B8-2B0F7241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err="1">
                <a:solidFill>
                  <a:srgbClr val="000000"/>
                </a:solidFill>
                <a:latin typeface="Times New Roman"/>
                <a:cs typeface="Times New Roman"/>
              </a:rPr>
              <a:t>Popularna</a:t>
            </a:r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err="1">
                <a:solidFill>
                  <a:srgbClr val="000000"/>
                </a:solidFill>
                <a:latin typeface="Times New Roman"/>
                <a:cs typeface="Times New Roman"/>
              </a:rPr>
              <a:t>funkcja</a:t>
            </a:r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err="1">
                <a:solidFill>
                  <a:srgbClr val="000000"/>
                </a:solidFill>
                <a:latin typeface="Times New Roman"/>
                <a:cs typeface="Times New Roman"/>
              </a:rPr>
              <a:t>kosztu</a:t>
            </a:r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: Triplet Loss</a:t>
            </a:r>
            <a:endParaRPr lang="en-US"/>
          </a:p>
          <a:p>
            <a:pPr marL="0" indent="0">
              <a:buNone/>
            </a:pPr>
            <a:endParaRPr lang="en-GB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err="1">
                <a:solidFill>
                  <a:srgbClr val="000000"/>
                </a:solidFill>
                <a:latin typeface="Times New Roman"/>
                <a:cs typeface="Times New Roman"/>
              </a:rPr>
              <a:t>dostarczanie</a:t>
            </a:r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err="1">
                <a:solidFill>
                  <a:srgbClr val="000000"/>
                </a:solidFill>
                <a:latin typeface="Times New Roman"/>
                <a:cs typeface="Times New Roman"/>
              </a:rPr>
              <a:t>trójek</a:t>
            </a:r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err="1">
                <a:solidFill>
                  <a:srgbClr val="000000"/>
                </a:solidFill>
                <a:latin typeface="Times New Roman"/>
                <a:cs typeface="Times New Roman"/>
              </a:rPr>
              <a:t>wektorów</a:t>
            </a:r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err="1">
                <a:solidFill>
                  <a:srgbClr val="000000"/>
                </a:solidFill>
                <a:latin typeface="Times New Roman"/>
                <a:cs typeface="Times New Roman"/>
              </a:rPr>
              <a:t>osadzenia</a:t>
            </a:r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GB" err="1">
                <a:solidFill>
                  <a:srgbClr val="000000"/>
                </a:solidFill>
                <a:latin typeface="Times New Roman"/>
                <a:cs typeface="Times New Roman"/>
              </a:rPr>
              <a:t>zdjęcia</a:t>
            </a:r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err="1">
                <a:solidFill>
                  <a:srgbClr val="000000"/>
                </a:solidFill>
                <a:latin typeface="Times New Roman"/>
                <a:cs typeface="Times New Roman"/>
              </a:rPr>
              <a:t>będącego</a:t>
            </a:r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err="1">
                <a:solidFill>
                  <a:srgbClr val="000000"/>
                </a:solidFill>
                <a:latin typeface="Times New Roman"/>
                <a:cs typeface="Times New Roman"/>
              </a:rPr>
              <a:t>odniesieniem</a:t>
            </a:r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endParaRPr lang="en-GB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GB" err="1">
                <a:solidFill>
                  <a:srgbClr val="000000"/>
                </a:solidFill>
                <a:latin typeface="Times New Roman"/>
                <a:cs typeface="Times New Roman"/>
              </a:rPr>
              <a:t>zdjęcia</a:t>
            </a:r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 "</a:t>
            </a:r>
            <a:r>
              <a:rPr lang="en-GB" err="1">
                <a:solidFill>
                  <a:srgbClr val="000000"/>
                </a:solidFill>
                <a:latin typeface="Times New Roman"/>
                <a:cs typeface="Times New Roman"/>
              </a:rPr>
              <a:t>bliskiego</a:t>
            </a:r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",</a:t>
            </a:r>
            <a:endParaRPr lang="en-GB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GB" err="1">
                <a:solidFill>
                  <a:srgbClr val="000000"/>
                </a:solidFill>
                <a:latin typeface="Times New Roman"/>
                <a:cs typeface="Times New Roman"/>
              </a:rPr>
              <a:t>zdjęcia</a:t>
            </a:r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 "</a:t>
            </a:r>
            <a:r>
              <a:rPr lang="en-GB" err="1">
                <a:solidFill>
                  <a:srgbClr val="000000"/>
                </a:solidFill>
                <a:latin typeface="Times New Roman"/>
                <a:cs typeface="Times New Roman"/>
              </a:rPr>
              <a:t>dalekiego</a:t>
            </a:r>
            <a:r>
              <a:rPr lang="en-GB">
                <a:solidFill>
                  <a:srgbClr val="000000"/>
                </a:solidFill>
                <a:latin typeface="Times New Roman"/>
                <a:cs typeface="Times New Roman"/>
              </a:rPr>
              <a:t>"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968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D4FD-FEDD-D65D-D159-C8437FC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Cel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analiza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tematu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F0BD-A133-D240-258A-FC12073D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latin typeface="Calibri"/>
                <a:cs typeface="Times New Roman"/>
              </a:rPr>
              <a:t>ZHENG, </a:t>
            </a:r>
            <a:r>
              <a:rPr lang="en-GB" err="1">
                <a:latin typeface="Calibri"/>
                <a:cs typeface="Times New Roman"/>
              </a:rPr>
              <a:t>Zhedong</a:t>
            </a:r>
            <a:r>
              <a:rPr lang="en-GB">
                <a:latin typeface="Calibri"/>
                <a:cs typeface="Times New Roman"/>
              </a:rPr>
              <a:t>; ZHENG, Liang; YANG, Yi. A discriminatively learned </a:t>
            </a:r>
            <a:r>
              <a:rPr lang="en-GB" err="1">
                <a:latin typeface="Calibri"/>
                <a:cs typeface="Times New Roman"/>
              </a:rPr>
              <a:t>cnn</a:t>
            </a:r>
            <a:r>
              <a:rPr lang="en-GB">
                <a:latin typeface="Calibri"/>
                <a:cs typeface="Times New Roman"/>
              </a:rPr>
              <a:t> embedding for person reidentification. </a:t>
            </a:r>
            <a:r>
              <a:rPr lang="en-GB" i="1">
                <a:latin typeface="Calibri"/>
                <a:cs typeface="Times New Roman"/>
              </a:rPr>
              <a:t>ACM transactions on multimedia computing, communications, and applications (TOMM)</a:t>
            </a:r>
            <a:r>
              <a:rPr lang="en-GB">
                <a:latin typeface="Calibri"/>
                <a:cs typeface="Times New Roman"/>
              </a:rPr>
              <a:t>, 2017, 14.1: 1-20.</a:t>
            </a:r>
            <a:endParaRPr lang="en-US">
              <a:latin typeface="Calibri"/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Inne </a:t>
            </a:r>
            <a:r>
              <a:rPr lang="en-US" err="1">
                <a:ea typeface="+mn-lt"/>
                <a:cs typeface="+mn-lt"/>
              </a:rPr>
              <a:t>podejście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problemu</a:t>
            </a:r>
            <a:r>
              <a:rPr lang="en-US">
                <a:ea typeface="+mn-lt"/>
                <a:cs typeface="+mn-lt"/>
              </a:rPr>
              <a:t> reidentyfikacji:</a:t>
            </a:r>
            <a:endParaRPr lang="en-US"/>
          </a:p>
          <a:p>
            <a:pPr marL="457200" indent="-457200"/>
            <a:r>
              <a:rPr lang="en-US" sz="2400" err="1">
                <a:cs typeface="Calibri"/>
              </a:rPr>
              <a:t>Sieć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syjamska</a:t>
            </a:r>
            <a:r>
              <a:rPr lang="en-US" sz="2400">
                <a:cs typeface="Calibri"/>
              </a:rPr>
              <a:t> (model </a:t>
            </a:r>
            <a:r>
              <a:rPr lang="en-US" sz="2400" err="1">
                <a:cs typeface="Calibri"/>
              </a:rPr>
              <a:t>identyfikacyjny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i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weryfikacyjny</a:t>
            </a:r>
            <a:r>
              <a:rPr lang="en-US" sz="2400">
                <a:cs typeface="Calibri"/>
              </a:rPr>
              <a:t>)</a:t>
            </a:r>
          </a:p>
          <a:p>
            <a:pPr marL="457200" indent="-457200"/>
            <a:r>
              <a:rPr lang="pl-PL" sz="2400">
                <a:latin typeface="Calibri"/>
                <a:cs typeface="Times New Roman"/>
              </a:rPr>
              <a:t>dla pary obrazów szkoleniowych przewiduje tożsamość (model identyfikacyjny), oraz to czy należą do tej samej tożsamości, czyli kategorii (model weryfikacyjny)</a:t>
            </a:r>
            <a:endParaRPr lang="en-US" sz="2400">
              <a:latin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25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6447-E97B-7D3C-A01E-2E200CE0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Zbiory</a:t>
            </a:r>
            <a:r>
              <a:rPr lang="en-GB"/>
              <a:t> </a:t>
            </a:r>
            <a:r>
              <a:rPr lang="en-GB" err="1"/>
              <a:t>publiczne</a:t>
            </a:r>
            <a:endParaRPr lang="pl-PL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53B2-D3A6-6F67-6018-B86D2FAA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>
                <a:hlinkClick r:id="rId2"/>
              </a:rPr>
              <a:t>TILDA</a:t>
            </a:r>
            <a:r>
              <a:rPr lang="pl-PL"/>
              <a:t>:</a:t>
            </a:r>
            <a:endParaRPr lang="en-GB"/>
          </a:p>
          <a:p>
            <a:pPr>
              <a:buFont typeface="Calibri" panose="020B0604020202020204" pitchFamily="34" charset="0"/>
              <a:buChar char="-"/>
            </a:pPr>
            <a:r>
              <a:rPr lang="pl-PL"/>
              <a:t>nie dotyczy samych plam, co wszelakich defektów tkanin. </a:t>
            </a:r>
            <a:endParaRPr lang="en-GB">
              <a:cs typeface="Calibri"/>
            </a:endParaRPr>
          </a:p>
          <a:p>
            <a:pPr marL="0" indent="0">
              <a:buNone/>
            </a:pPr>
            <a:endParaRPr lang="pl-PL">
              <a:cs typeface="Calibri"/>
            </a:endParaRPr>
          </a:p>
          <a:p>
            <a:r>
              <a:rPr lang="pl-PL">
                <a:hlinkClick r:id="rId3"/>
              </a:rPr>
              <a:t>Fabric Stain Dataset</a:t>
            </a:r>
            <a:r>
              <a:rPr lang="pl-PL"/>
              <a:t>:</a:t>
            </a:r>
            <a:endParaRPr lang="pl-PL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l-PL"/>
              <a:t>dwie kategorie: tkaniny bez defektów oraz tkaniny z plamami</a:t>
            </a:r>
            <a:endParaRPr lang="pl-PL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l-PL"/>
              <a:t>466 zdjęć:  68 zdjęć tkanin bez zabrudzeń oraz 398 zdjęć tkanin z plamami atramentu, brudu, oraz oleju (bez podziału na podkategorie)</a:t>
            </a:r>
            <a:endParaRPr lang="pl-PL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l-PL"/>
              <a:t>rozdzielczości: </a:t>
            </a:r>
            <a:r>
              <a:rPr lang="pl-PL">
                <a:ea typeface="+mn-lt"/>
                <a:cs typeface="+mn-lt"/>
              </a:rPr>
              <a:t>1488x1984</a:t>
            </a:r>
            <a:r>
              <a:rPr lang="pl-PL"/>
              <a:t> (305 zdjęć) oraz 1984x1488 (161 zdjęć)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>
                <a:cs typeface="Calibri" panose="020F0502020204030204"/>
              </a:rPr>
              <a:t>brak podziału na zbiór treningowy, walidacyjny i testowy</a:t>
            </a:r>
          </a:p>
        </p:txBody>
      </p:sp>
    </p:spTree>
    <p:extLst>
      <p:ext uri="{BB962C8B-B14F-4D97-AF65-F5344CB8AC3E}">
        <p14:creationId xmlns:p14="http://schemas.microsoft.com/office/powerpoint/2010/main" val="45112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4A48-ADA7-B4D3-9205-BE377193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err="1"/>
              <a:t>Przykładowe</a:t>
            </a:r>
            <a:r>
              <a:rPr lang="en-GB" sz="4000"/>
              <a:t> </a:t>
            </a:r>
            <a:r>
              <a:rPr lang="en-GB" sz="4000" err="1"/>
              <a:t>zdjęcia</a:t>
            </a:r>
            <a:r>
              <a:rPr lang="en-GB" sz="4000"/>
              <a:t> ze </a:t>
            </a:r>
            <a:r>
              <a:rPr lang="en-GB" sz="4000" err="1"/>
              <a:t>zbioru</a:t>
            </a:r>
            <a:r>
              <a:rPr lang="en-GB" sz="4000"/>
              <a:t> Fabric Stain Dataset</a:t>
            </a:r>
            <a:endParaRPr lang="en-GB" sz="4000">
              <a:cs typeface="Calibri Light"/>
            </a:endParaRPr>
          </a:p>
        </p:txBody>
      </p:sp>
      <p:pic>
        <p:nvPicPr>
          <p:cNvPr id="1030" name="Picture 6" descr="Rysunek 1 - zdjęcia tkanin bez defektów">
            <a:extLst>
              <a:ext uri="{FF2B5EF4-FFF2-40B4-BE49-F238E27FC236}">
                <a16:creationId xmlns:a16="http://schemas.microsoft.com/office/drawing/2014/main" id="{9044E4DA-FE6D-51E9-912A-0E3931014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3" y="1685092"/>
            <a:ext cx="5417925" cy="40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06573AF-1300-4FBA-89C0-762250574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25" y="1696285"/>
            <a:ext cx="5371722" cy="403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A37ABA-050C-75D8-7919-8B7E85D9EDED}"/>
              </a:ext>
            </a:extLst>
          </p:cNvPr>
          <p:cNvSpPr txBox="1"/>
          <p:nvPr/>
        </p:nvSpPr>
        <p:spPr>
          <a:xfrm>
            <a:off x="2233749" y="5735487"/>
            <a:ext cx="30830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err="1"/>
              <a:t>Zdjęcia</a:t>
            </a:r>
            <a:r>
              <a:rPr lang="en-GB"/>
              <a:t> </a:t>
            </a:r>
            <a:r>
              <a:rPr lang="en-GB" err="1"/>
              <a:t>tkanin</a:t>
            </a:r>
            <a:r>
              <a:rPr lang="en-GB"/>
              <a:t> bez </a:t>
            </a:r>
            <a:r>
              <a:rPr lang="en-GB" err="1"/>
              <a:t>defektów</a:t>
            </a:r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35B0F-CAE1-366B-5E69-87D12A6D9C3C}"/>
              </a:ext>
            </a:extLst>
          </p:cNvPr>
          <p:cNvSpPr txBox="1"/>
          <p:nvPr/>
        </p:nvSpPr>
        <p:spPr>
          <a:xfrm>
            <a:off x="8055429" y="5735487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Zdjęcia</a:t>
            </a:r>
            <a:r>
              <a:rPr lang="en-GB"/>
              <a:t> </a:t>
            </a:r>
            <a:r>
              <a:rPr lang="en-GB" err="1"/>
              <a:t>tkanin</a:t>
            </a:r>
            <a:r>
              <a:rPr lang="en-GB"/>
              <a:t> z </a:t>
            </a:r>
            <a:r>
              <a:rPr lang="en-GB" err="1"/>
              <a:t>plamami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78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4859-75D0-4355-3C6B-42D461D0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Założenia</a:t>
            </a:r>
            <a:r>
              <a:rPr lang="en-GB"/>
              <a:t> projektu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0E079-46E7-B7DD-41C3-17D464ECC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pl-PL">
                <a:solidFill>
                  <a:srgbClr val="000000"/>
                </a:solidFill>
                <a:latin typeface="Times New Roman"/>
                <a:cs typeface="Times New Roman"/>
              </a:rPr>
              <a:t>Zbiory:</a:t>
            </a:r>
            <a:endParaRPr lang="en-US">
              <a:cs typeface="Calibri" panose="020F0502020204030204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pl-PL" sz="2800">
                <a:solidFill>
                  <a:srgbClr val="000000"/>
                </a:solidFill>
                <a:latin typeface="Times New Roman"/>
                <a:cs typeface="Times New Roman"/>
              </a:rPr>
              <a:t>publiczny zbiór </a:t>
            </a:r>
            <a:r>
              <a:rPr lang="pl-PL" sz="2800">
                <a:solidFill>
                  <a:srgbClr val="000000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Fabric Stain Dataset</a:t>
            </a:r>
            <a:r>
              <a:rPr lang="pl-PL" sz="28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endParaRPr lang="pl-PL" sz="2800">
              <a:cs typeface="Calibri" panose="020F0502020204030204"/>
            </a:endParaRPr>
          </a:p>
          <a:p>
            <a:pPr lvl="1" fontAlgn="base">
              <a:buFont typeface="Calibri" panose="020B0604020202020204" pitchFamily="34" charset="0"/>
              <a:buChar char="-"/>
            </a:pPr>
            <a:r>
              <a:rPr lang="pl-PL" sz="2800">
                <a:solidFill>
                  <a:srgbClr val="000000"/>
                </a:solidFill>
                <a:latin typeface="Times New Roman"/>
                <a:cs typeface="Times New Roman"/>
              </a:rPr>
              <a:t>zbiór stworzony na potrzeby projektu, </a:t>
            </a:r>
          </a:p>
          <a:p>
            <a:pPr marL="0" indent="0">
              <a:buNone/>
            </a:pPr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fontAlgn="base"/>
            <a:r>
              <a:rPr lang="pl-PL">
                <a:solidFill>
                  <a:srgbClr val="000000"/>
                </a:solidFill>
                <a:latin typeface="Times New Roman"/>
                <a:cs typeface="Times New Roman"/>
              </a:rPr>
              <a:t>Modele:</a:t>
            </a:r>
            <a:endParaRPr lang="en-GB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fontAlgn="base">
              <a:buFont typeface="Calibri" panose="020B0604020202020204" pitchFamily="34" charset="0"/>
              <a:buChar char="-"/>
            </a:pPr>
            <a:r>
              <a:rPr lang="en-GB" sz="2800">
                <a:solidFill>
                  <a:srgbClr val="000000"/>
                </a:solidFill>
                <a:latin typeface="Times New Roman"/>
                <a:cs typeface="Times New Roman"/>
              </a:rPr>
              <a:t>ResNet50 z </a:t>
            </a:r>
            <a:r>
              <a:rPr lang="en-GB" sz="2800" err="1">
                <a:solidFill>
                  <a:srgbClr val="000000"/>
                </a:solidFill>
                <a:latin typeface="Times New Roman"/>
                <a:cs typeface="Times New Roman"/>
              </a:rPr>
              <a:t>funkcją</a:t>
            </a:r>
            <a:r>
              <a:rPr lang="en-GB" sz="2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2800" err="1">
                <a:solidFill>
                  <a:srgbClr val="000000"/>
                </a:solidFill>
                <a:latin typeface="Times New Roman"/>
                <a:cs typeface="Times New Roman"/>
              </a:rPr>
              <a:t>kosztu</a:t>
            </a:r>
            <a:r>
              <a:rPr lang="en-GB" sz="2800">
                <a:solidFill>
                  <a:srgbClr val="000000"/>
                </a:solidFill>
                <a:latin typeface="Times New Roman"/>
                <a:cs typeface="Times New Roman"/>
              </a:rPr>
              <a:t> triplet loss,</a:t>
            </a:r>
            <a:endParaRPr lang="en-GB" sz="2800">
              <a:solidFill>
                <a:srgbClr val="000000"/>
              </a:solidFill>
              <a:latin typeface="Times New Roman" panose="02020603050405020304" pitchFamily="18" charset="0"/>
              <a:cs typeface="Times New Roman"/>
            </a:endParaRPr>
          </a:p>
          <a:p>
            <a:pPr lvl="1" algn="l" rtl="0" fontAlgn="base">
              <a:buFont typeface="Calibri" panose="020B0604020202020204" pitchFamily="34" charset="0"/>
              <a:buChar char="-"/>
            </a:pPr>
            <a:r>
              <a:rPr lang="en-GB" sz="2800">
                <a:solidFill>
                  <a:srgbClr val="000000"/>
                </a:solidFill>
                <a:latin typeface="Times New Roman"/>
                <a:cs typeface="Times New Roman"/>
              </a:rPr>
              <a:t>VGG16</a:t>
            </a:r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en-GB" sz="2800" err="1">
                <a:latin typeface="Times New Roman"/>
                <a:cs typeface="Times New Roman"/>
              </a:rPr>
              <a:t>EfficientNet</a:t>
            </a:r>
            <a:r>
              <a:rPr lang="en-GB" sz="2800">
                <a:latin typeface="Times New Roman"/>
                <a:cs typeface="Times New Roman"/>
              </a:rPr>
              <a:t> B7</a:t>
            </a:r>
            <a:endParaRPr lang="en-GB">
              <a:latin typeface="Times New Roman"/>
              <a:cs typeface="Times New Roman"/>
            </a:endParaRPr>
          </a:p>
          <a:p>
            <a:endParaRPr lang="pl-PL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192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5139-F8D1-95E3-136D-98C60076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Resnet-50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F4D4-924B-E034-C9EC-04577F3E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>
                <a:latin typeface="Calibri"/>
                <a:cs typeface="Times New Roman"/>
              </a:rPr>
              <a:t>Z rodziny głębokich sieci </a:t>
            </a:r>
            <a:r>
              <a:rPr lang="pl-PL" sz="2400" err="1">
                <a:latin typeface="Calibri"/>
                <a:cs typeface="Times New Roman"/>
              </a:rPr>
              <a:t>konwolucyjnych</a:t>
            </a:r>
            <a:r>
              <a:rPr lang="pl-PL" sz="2400">
                <a:latin typeface="Calibri"/>
                <a:cs typeface="Times New Roman"/>
              </a:rPr>
              <a:t> - </a:t>
            </a:r>
            <a:r>
              <a:rPr lang="pl-PL" sz="2400" err="1">
                <a:latin typeface="Calibri"/>
                <a:cs typeface="Times New Roman"/>
              </a:rPr>
              <a:t>Residual</a:t>
            </a:r>
            <a:r>
              <a:rPr lang="pl-PL" sz="2400">
                <a:latin typeface="Calibri"/>
                <a:cs typeface="Times New Roman"/>
              </a:rPr>
              <a:t> </a:t>
            </a:r>
            <a:r>
              <a:rPr lang="pl-PL" sz="2400" err="1">
                <a:latin typeface="Calibri"/>
                <a:cs typeface="Times New Roman"/>
              </a:rPr>
              <a:t>Neural</a:t>
            </a:r>
            <a:r>
              <a:rPr lang="pl-PL" sz="2400">
                <a:latin typeface="Calibri"/>
                <a:cs typeface="Times New Roman"/>
              </a:rPr>
              <a:t> Network, rozwiązującej problem zanikania gradientów,</a:t>
            </a:r>
          </a:p>
          <a:p>
            <a:r>
              <a:rPr lang="pl-PL" sz="2400">
                <a:latin typeface="Calibri"/>
                <a:cs typeface="Times New Roman"/>
              </a:rPr>
              <a:t>16 bloków rezydualnych zawierających po 3 warstwy </a:t>
            </a:r>
            <a:r>
              <a:rPr lang="pl-PL" sz="2400" err="1">
                <a:latin typeface="Calibri"/>
                <a:cs typeface="Times New Roman"/>
              </a:rPr>
              <a:t>konwolucyjne</a:t>
            </a:r>
            <a:r>
              <a:rPr lang="pl-PL" sz="2400">
                <a:latin typeface="Calibri"/>
                <a:cs typeface="Times New Roman"/>
              </a:rPr>
              <a:t>, po których jest funkcja aktywacji, do danych wyjściowych bloku dodawane są oryginalne dane wejściowe,</a:t>
            </a:r>
          </a:p>
          <a:p>
            <a:r>
              <a:rPr lang="pl-PL" sz="2400">
                <a:latin typeface="Calibri"/>
                <a:cs typeface="Times New Roman"/>
              </a:rPr>
              <a:t>Charakterystyczne "wąskie gardło" (1 i 3 warstwa w bloku z jądrem 1x1),</a:t>
            </a:r>
          </a:p>
          <a:p>
            <a:r>
              <a:rPr lang="pl-PL" sz="2400">
                <a:latin typeface="Calibri"/>
                <a:cs typeface="Times New Roman"/>
              </a:rPr>
              <a:t>Przed blokami dodatkowa warstwa </a:t>
            </a:r>
            <a:r>
              <a:rPr lang="pl-PL" sz="2400" err="1">
                <a:latin typeface="Calibri"/>
                <a:cs typeface="Times New Roman"/>
              </a:rPr>
              <a:t>konwolucyjna</a:t>
            </a:r>
            <a:r>
              <a:rPr lang="pl-PL" sz="2400">
                <a:latin typeface="Calibri"/>
                <a:cs typeface="Times New Roman"/>
              </a:rPr>
              <a:t> oraz warstwa </a:t>
            </a:r>
            <a:r>
              <a:rPr lang="pl-PL" sz="2400" err="1">
                <a:latin typeface="Calibri"/>
                <a:cs typeface="Times New Roman"/>
              </a:rPr>
              <a:t>MaxPool</a:t>
            </a:r>
            <a:r>
              <a:rPr lang="pl-PL" sz="2400">
                <a:latin typeface="Calibri"/>
                <a:cs typeface="Times New Roman"/>
              </a:rPr>
              <a:t> (łącznie 50 warstw)</a:t>
            </a:r>
          </a:p>
        </p:txBody>
      </p:sp>
    </p:spTree>
    <p:extLst>
      <p:ext uri="{BB962C8B-B14F-4D97-AF65-F5344CB8AC3E}">
        <p14:creationId xmlns:p14="http://schemas.microsoft.com/office/powerpoint/2010/main" val="255006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Reidentyfikacja plam zabrudzeń  </vt:lpstr>
      <vt:lpstr>Cel i analiza tematu</vt:lpstr>
      <vt:lpstr>Cel i analiza tematu</vt:lpstr>
      <vt:lpstr>Cel i analiza tematu</vt:lpstr>
      <vt:lpstr>Cel i analiza tematu</vt:lpstr>
      <vt:lpstr>Zbiory publiczne</vt:lpstr>
      <vt:lpstr>Przykładowe zdjęcia ze zbioru Fabric Stain Dataset</vt:lpstr>
      <vt:lpstr>Założenia projektu</vt:lpstr>
      <vt:lpstr>Resnet-50</vt:lpstr>
      <vt:lpstr>Resnet-50</vt:lpstr>
      <vt:lpstr>Resnet-50</vt:lpstr>
      <vt:lpstr>VGG16</vt:lpstr>
      <vt:lpstr>VGGNet Architekury sieci</vt:lpstr>
      <vt:lpstr>EfficientNet B7</vt:lpstr>
      <vt:lpstr>Architektura sieci z rodziny EfficientNet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Reidentyfikacja plam zabrudzeń  </dc:title>
  <dc:creator>Kwiatkowski Jan (STUD)</dc:creator>
  <cp:revision>1</cp:revision>
  <dcterms:created xsi:type="dcterms:W3CDTF">2023-04-11T10:37:47Z</dcterms:created>
  <dcterms:modified xsi:type="dcterms:W3CDTF">2023-04-21T19:25:02Z</dcterms:modified>
</cp:coreProperties>
</file>