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58" r:id="rId9"/>
    <p:sldId id="256" r:id="rId10"/>
    <p:sldId id="264" r:id="rId11"/>
    <p:sldId id="269" r:id="rId12"/>
    <p:sldId id="266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26.04.2018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30.jpeg"/><Relationship Id="rId10" Type="http://schemas.openxmlformats.org/officeDocument/2006/relationships/image" Target="../media/image34.png"/><Relationship Id="rId4" Type="http://schemas.openxmlformats.org/officeDocument/2006/relationships/image" Target="../media/image29.jpe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gif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30.jpeg"/><Relationship Id="rId10" Type="http://schemas.openxmlformats.org/officeDocument/2006/relationships/image" Target="../media/image34.png"/><Relationship Id="rId4" Type="http://schemas.openxmlformats.org/officeDocument/2006/relationships/image" Target="../media/image29.jpe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pl-PL" dirty="0"/>
              <a:t>Czym jest aplikacja hybrydowa?</a:t>
            </a:r>
          </a:p>
          <a:p>
            <a:pPr>
              <a:buNone/>
            </a:pPr>
            <a:endParaRPr lang="pl-PL" dirty="0"/>
          </a:p>
          <a:p>
            <a:r>
              <a:rPr lang="pl-PL" dirty="0"/>
              <a:t>Jakie są różnice między aplikacjami hybrydowymi, a natywnymi?</a:t>
            </a:r>
          </a:p>
          <a:p>
            <a:endParaRPr lang="pl-PL" dirty="0"/>
          </a:p>
          <a:p>
            <a:r>
              <a:rPr lang="pl-PL" dirty="0"/>
              <a:t>Popularne, łatwo dostępne </a:t>
            </a:r>
            <a:r>
              <a:rPr lang="pl-PL" dirty="0" err="1"/>
              <a:t>frameworki</a:t>
            </a:r>
            <a:endParaRPr lang="pl-PL" dirty="0"/>
          </a:p>
          <a:p>
            <a:pPr>
              <a:buNone/>
            </a:pPr>
            <a:r>
              <a:rPr lang="pl-PL" dirty="0"/>
              <a:t>do pisania aplikacji hybrydowych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Aplikacje Hybrydowe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nalezione obrazy dla zapytania typescript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96" y="1914128"/>
            <a:ext cx="4320480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Znalezione obrazy dla zapytania typescri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404664"/>
            <a:ext cx="4196801" cy="1142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569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A2778F-72E8-4372-B59B-FB432B80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home.component.ts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AE0CE-54C8-41CD-806C-E248CC5D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8"/>
            <a:ext cx="396295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18A45-CFCF-4989-9C4B-424C3966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162" y="188640"/>
            <a:ext cx="4541676" cy="1143000"/>
          </a:xfrm>
        </p:spPr>
        <p:txBody>
          <a:bodyPr/>
          <a:lstStyle/>
          <a:p>
            <a:r>
              <a:rPr lang="pl-PL" dirty="0"/>
              <a:t>Building an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5A74B-E0AC-4421-BCFA-2E09F678B784}"/>
              </a:ext>
            </a:extLst>
          </p:cNvPr>
          <p:cNvSpPr txBox="1"/>
          <p:nvPr/>
        </p:nvSpPr>
        <p:spPr>
          <a:xfrm>
            <a:off x="467544" y="177281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workplace.component.ts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F9AB2-0FC0-464C-8AFA-6F423D8BED6D}"/>
              </a:ext>
            </a:extLst>
          </p:cNvPr>
          <p:cNvSpPr txBox="1"/>
          <p:nvPr/>
        </p:nvSpPr>
        <p:spPr>
          <a:xfrm>
            <a:off x="487264" y="214214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home.component.ts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E21BC-4055-4761-BDE6-C4B60DCFAECF}"/>
              </a:ext>
            </a:extLst>
          </p:cNvPr>
          <p:cNvSpPr txBox="1"/>
          <p:nvPr/>
        </p:nvSpPr>
        <p:spPr>
          <a:xfrm>
            <a:off x="467544" y="2510730"/>
            <a:ext cx="2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header.component.ts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B059D-FC71-49A5-9B47-195E86E60A67}"/>
              </a:ext>
            </a:extLst>
          </p:cNvPr>
          <p:cNvSpPr txBox="1"/>
          <p:nvPr/>
        </p:nvSpPr>
        <p:spPr>
          <a:xfrm>
            <a:off x="465204" y="2894257"/>
            <a:ext cx="20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footer.component.ts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5BEF6-EBF1-48A8-8EA6-3164ACAFA87F}"/>
              </a:ext>
            </a:extLst>
          </p:cNvPr>
          <p:cNvSpPr txBox="1"/>
          <p:nvPr/>
        </p:nvSpPr>
        <p:spPr>
          <a:xfrm>
            <a:off x="465204" y="3275111"/>
            <a:ext cx="295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left-side-menu.component.ts</a:t>
            </a:r>
          </a:p>
        </p:txBody>
      </p:sp>
      <p:pic>
        <p:nvPicPr>
          <p:cNvPr id="1026" name="Picture 2" descr="Znalezione obrazy dla zapytania typescript">
            <a:extLst>
              <a:ext uri="{FF2B5EF4-FFF2-40B4-BE49-F238E27FC236}">
                <a16:creationId xmlns:a16="http://schemas.microsoft.com/office/drawing/2014/main" id="{6F426B1D-9C96-40FF-896D-35E65BEB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7" y="1769519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nalezione obrazy dla zapytania typescript">
            <a:extLst>
              <a:ext uri="{FF2B5EF4-FFF2-40B4-BE49-F238E27FC236}">
                <a16:creationId xmlns:a16="http://schemas.microsoft.com/office/drawing/2014/main" id="{BA2C09E2-52FD-43E8-A0EE-3E1B43BB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7" y="213885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Znalezione obrazy dla zapytania typescript">
            <a:extLst>
              <a:ext uri="{FF2B5EF4-FFF2-40B4-BE49-F238E27FC236}">
                <a16:creationId xmlns:a16="http://schemas.microsoft.com/office/drawing/2014/main" id="{8DCBE27A-7405-42CF-A3BA-54AF0FB0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6" y="249883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Znalezione obrazy dla zapytania typescript">
            <a:extLst>
              <a:ext uri="{FF2B5EF4-FFF2-40B4-BE49-F238E27FC236}">
                <a16:creationId xmlns:a16="http://schemas.microsoft.com/office/drawing/2014/main" id="{D84A0F2D-5180-49C4-BEF5-91793ECB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6" y="287540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Znalezione obrazy dla zapytania typescript">
            <a:extLst>
              <a:ext uri="{FF2B5EF4-FFF2-40B4-BE49-F238E27FC236}">
                <a16:creationId xmlns:a16="http://schemas.microsoft.com/office/drawing/2014/main" id="{99D4766C-057A-449C-ABB3-84176ED0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6" y="3260800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EFB9DD-7EFC-4ECA-AA7E-5FD87D639C8D}"/>
              </a:ext>
            </a:extLst>
          </p:cNvPr>
          <p:cNvSpPr txBox="1"/>
          <p:nvPr/>
        </p:nvSpPr>
        <p:spPr>
          <a:xfrm>
            <a:off x="395828" y="4026634"/>
            <a:ext cx="259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workplace.component.html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B2353-9960-43C4-933A-61CE1466C055}"/>
              </a:ext>
            </a:extLst>
          </p:cNvPr>
          <p:cNvSpPr txBox="1"/>
          <p:nvPr/>
        </p:nvSpPr>
        <p:spPr>
          <a:xfrm>
            <a:off x="395827" y="4360058"/>
            <a:ext cx="259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home.component.html</a:t>
            </a:r>
          </a:p>
        </p:txBody>
      </p:sp>
      <p:pic>
        <p:nvPicPr>
          <p:cNvPr id="1028" name="Picture 4" descr="Znalezione obrazy dla zapytania html">
            <a:extLst>
              <a:ext uri="{FF2B5EF4-FFF2-40B4-BE49-F238E27FC236}">
                <a16:creationId xmlns:a16="http://schemas.microsoft.com/office/drawing/2014/main" id="{50AA6128-A113-4ADD-81E2-AF9C3616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2" y="4026634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Znalezione obrazy dla zapytania html">
            <a:extLst>
              <a:ext uri="{FF2B5EF4-FFF2-40B4-BE49-F238E27FC236}">
                <a16:creationId xmlns:a16="http://schemas.microsoft.com/office/drawing/2014/main" id="{474E9728-5834-4BD2-AE64-6FC14A36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8" y="4360058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F3583B-5742-4395-A75F-99D581618478}"/>
              </a:ext>
            </a:extLst>
          </p:cNvPr>
          <p:cNvSpPr/>
          <p:nvPr/>
        </p:nvSpPr>
        <p:spPr>
          <a:xfrm>
            <a:off x="755576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17BE58-4E74-4E71-AFE4-CBB02E8A5E8D}"/>
              </a:ext>
            </a:extLst>
          </p:cNvPr>
          <p:cNvSpPr/>
          <p:nvPr/>
        </p:nvSpPr>
        <p:spPr>
          <a:xfrm>
            <a:off x="1295051" y="48162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15489F-2363-4CA2-B571-1B0A7243F139}"/>
              </a:ext>
            </a:extLst>
          </p:cNvPr>
          <p:cNvSpPr/>
          <p:nvPr/>
        </p:nvSpPr>
        <p:spPr>
          <a:xfrm>
            <a:off x="1906534" y="47996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795A81-4C8A-47D1-A873-0EA0261D2685}"/>
              </a:ext>
            </a:extLst>
          </p:cNvPr>
          <p:cNvSpPr/>
          <p:nvPr/>
        </p:nvSpPr>
        <p:spPr>
          <a:xfrm rot="20751503">
            <a:off x="3200544" y="3002658"/>
            <a:ext cx="52583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F1E7F-B7A0-444B-8BFF-BAD68BA1E67C}"/>
              </a:ext>
            </a:extLst>
          </p:cNvPr>
          <p:cNvSpPr txBox="1"/>
          <p:nvPr/>
        </p:nvSpPr>
        <p:spPr>
          <a:xfrm>
            <a:off x="2700377" y="2387450"/>
            <a:ext cx="189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Transpile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A27FE-672F-4D6E-8A38-EDF7382A3D82}"/>
              </a:ext>
            </a:extLst>
          </p:cNvPr>
          <p:cNvSpPr txBox="1"/>
          <p:nvPr/>
        </p:nvSpPr>
        <p:spPr>
          <a:xfrm>
            <a:off x="4644008" y="12444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www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562091-B575-44AA-9212-E0396C6268EF}"/>
              </a:ext>
            </a:extLst>
          </p:cNvPr>
          <p:cNvSpPr txBox="1"/>
          <p:nvPr/>
        </p:nvSpPr>
        <p:spPr>
          <a:xfrm>
            <a:off x="5010662" y="153958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assets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A7E95-D907-4A7B-A4B7-5F409EBFD0A4}"/>
              </a:ext>
            </a:extLst>
          </p:cNvPr>
          <p:cNvSpPr txBox="1"/>
          <p:nvPr/>
        </p:nvSpPr>
        <p:spPr>
          <a:xfrm>
            <a:off x="5014194" y="177131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87454-5F4D-4F19-8D65-090A8FF46F69}"/>
              </a:ext>
            </a:extLst>
          </p:cNvPr>
          <p:cNvSpPr txBox="1"/>
          <p:nvPr/>
        </p:nvSpPr>
        <p:spPr>
          <a:xfrm>
            <a:off x="5148064" y="20242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main.css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E3816-8B40-47CE-BABF-10B56483567A}"/>
              </a:ext>
            </a:extLst>
          </p:cNvPr>
          <p:cNvSpPr txBox="1"/>
          <p:nvPr/>
        </p:nvSpPr>
        <p:spPr>
          <a:xfrm>
            <a:off x="5148064" y="223356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main.js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73F3C-52AE-45D1-B75B-4FFD110350D2}"/>
              </a:ext>
            </a:extLst>
          </p:cNvPr>
          <p:cNvSpPr txBox="1"/>
          <p:nvPr/>
        </p:nvSpPr>
        <p:spPr>
          <a:xfrm>
            <a:off x="5153305" y="244791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polyfills.js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D9832-C082-47F1-9FA9-0ACA3D16BA38}"/>
              </a:ext>
            </a:extLst>
          </p:cNvPr>
          <p:cNvSpPr txBox="1"/>
          <p:nvPr/>
        </p:nvSpPr>
        <p:spPr>
          <a:xfrm>
            <a:off x="5148064" y="26710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sw-toolbox.js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93-FC69-48BA-BB13-B6C35D0B6A13}"/>
              </a:ext>
            </a:extLst>
          </p:cNvPr>
          <p:cNvSpPr txBox="1"/>
          <p:nvPr/>
        </p:nvSpPr>
        <p:spPr>
          <a:xfrm>
            <a:off x="5150908" y="28555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vendor.js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A60DC-A6CD-4503-8390-B8E0A6797C47}"/>
              </a:ext>
            </a:extLst>
          </p:cNvPr>
          <p:cNvSpPr txBox="1"/>
          <p:nvPr/>
        </p:nvSpPr>
        <p:spPr>
          <a:xfrm>
            <a:off x="5025658" y="312122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index.html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03A3D2-74E4-407F-949C-6A833BF365C2}"/>
              </a:ext>
            </a:extLst>
          </p:cNvPr>
          <p:cNvSpPr txBox="1"/>
          <p:nvPr/>
        </p:nvSpPr>
        <p:spPr>
          <a:xfrm>
            <a:off x="5025658" y="3378397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manifest.json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A9AEA-7C99-4C35-B12E-5393D46869C2}"/>
              </a:ext>
            </a:extLst>
          </p:cNvPr>
          <p:cNvSpPr txBox="1"/>
          <p:nvPr/>
        </p:nvSpPr>
        <p:spPr>
          <a:xfrm>
            <a:off x="5014194" y="360094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service-worker.js</a:t>
            </a:r>
          </a:p>
        </p:txBody>
      </p:sp>
      <p:pic>
        <p:nvPicPr>
          <p:cNvPr id="1030" name="Picture 6" descr="Znalezione obrazy dla zapytania folder">
            <a:extLst>
              <a:ext uri="{FF2B5EF4-FFF2-40B4-BE49-F238E27FC236}">
                <a16:creationId xmlns:a16="http://schemas.microsoft.com/office/drawing/2014/main" id="{9B403912-66E7-4C39-805F-62311DDB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10" y="1244450"/>
            <a:ext cx="344290" cy="2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Znalezione obrazy dla zapytania folder">
            <a:extLst>
              <a:ext uri="{FF2B5EF4-FFF2-40B4-BE49-F238E27FC236}">
                <a16:creationId xmlns:a16="http://schemas.microsoft.com/office/drawing/2014/main" id="{9FEA7A4C-CADB-4309-8C72-31E6CEA5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10" y="1579475"/>
            <a:ext cx="221884" cy="1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Znalezione obrazy dla zapytania folder">
            <a:extLst>
              <a:ext uri="{FF2B5EF4-FFF2-40B4-BE49-F238E27FC236}">
                <a16:creationId xmlns:a16="http://schemas.microsoft.com/office/drawing/2014/main" id="{BCF4D475-0A9A-4A20-B333-04A05790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10" y="1839004"/>
            <a:ext cx="221884" cy="1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CAD0FA-FADA-4811-B788-E8824BFAB78D}"/>
              </a:ext>
            </a:extLst>
          </p:cNvPr>
          <p:cNvCxnSpPr>
            <a:cxnSpLocks/>
          </p:cNvCxnSpPr>
          <p:nvPr/>
        </p:nvCxnSpPr>
        <p:spPr>
          <a:xfrm>
            <a:off x="4674720" y="1853534"/>
            <a:ext cx="0" cy="119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8BACE-C29D-487F-AF86-8D21EB47752F}"/>
              </a:ext>
            </a:extLst>
          </p:cNvPr>
          <p:cNvCxnSpPr>
            <a:cxnSpLocks/>
          </p:cNvCxnSpPr>
          <p:nvPr/>
        </p:nvCxnSpPr>
        <p:spPr>
          <a:xfrm>
            <a:off x="4592100" y="1666378"/>
            <a:ext cx="165241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729C7C-0016-4499-9E71-1EDE62FEBA29}"/>
              </a:ext>
            </a:extLst>
          </p:cNvPr>
          <p:cNvCxnSpPr>
            <a:cxnSpLocks/>
          </p:cNvCxnSpPr>
          <p:nvPr/>
        </p:nvCxnSpPr>
        <p:spPr>
          <a:xfrm>
            <a:off x="4140538" y="1282955"/>
            <a:ext cx="0" cy="182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2" descr="Znalezione obrazy dla zapytania css">
            <a:extLst>
              <a:ext uri="{FF2B5EF4-FFF2-40B4-BE49-F238E27FC236}">
                <a16:creationId xmlns:a16="http://schemas.microsoft.com/office/drawing/2014/main" id="{A88CD565-42A0-480F-8A04-E3270132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76" y="2071561"/>
            <a:ext cx="162832" cy="2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javascript">
            <a:extLst>
              <a:ext uri="{FF2B5EF4-FFF2-40B4-BE49-F238E27FC236}">
                <a16:creationId xmlns:a16="http://schemas.microsoft.com/office/drawing/2014/main" id="{AB566A62-E7D3-4AB4-8AE8-5007536F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13" y="2305048"/>
            <a:ext cx="180849" cy="1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Znalezione obrazy dla zapytania javascript">
            <a:extLst>
              <a:ext uri="{FF2B5EF4-FFF2-40B4-BE49-F238E27FC236}">
                <a16:creationId xmlns:a16="http://schemas.microsoft.com/office/drawing/2014/main" id="{06BC1854-2E30-45CF-94C4-F14EAC2B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84" y="2502790"/>
            <a:ext cx="180848" cy="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Znalezione obrazy dla zapytania javascript">
            <a:extLst>
              <a:ext uri="{FF2B5EF4-FFF2-40B4-BE49-F238E27FC236}">
                <a16:creationId xmlns:a16="http://schemas.microsoft.com/office/drawing/2014/main" id="{B44FDF96-C963-4708-9930-8BCB98D3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72" y="2707209"/>
            <a:ext cx="180849" cy="1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Znalezione obrazy dla zapytania javascript">
            <a:extLst>
              <a:ext uri="{FF2B5EF4-FFF2-40B4-BE49-F238E27FC236}">
                <a16:creationId xmlns:a16="http://schemas.microsoft.com/office/drawing/2014/main" id="{3B1DE41C-EA4A-431C-B362-8E984248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68" y="2909576"/>
            <a:ext cx="180849" cy="1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nalezione obrazy dla zapytania json">
            <a:extLst>
              <a:ext uri="{FF2B5EF4-FFF2-40B4-BE49-F238E27FC236}">
                <a16:creationId xmlns:a16="http://schemas.microsoft.com/office/drawing/2014/main" id="{3B84FDD3-89C1-4C5B-9C56-C11D56A6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58" y="3355330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Znalezione obrazy dla zapytania html">
            <a:extLst>
              <a:ext uri="{FF2B5EF4-FFF2-40B4-BE49-F238E27FC236}">
                <a16:creationId xmlns:a16="http://schemas.microsoft.com/office/drawing/2014/main" id="{8379594F-D825-459B-9904-1254F8BF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58" y="3071092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Znalezione obrazy dla zapytania javascript">
            <a:extLst>
              <a:ext uri="{FF2B5EF4-FFF2-40B4-BE49-F238E27FC236}">
                <a16:creationId xmlns:a16="http://schemas.microsoft.com/office/drawing/2014/main" id="{4FCB4DEA-EAB1-4DE0-8EC6-DD0A1399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01" y="3606427"/>
            <a:ext cx="245131" cy="24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0FD424DD-CBCB-4D77-AABE-7BEBC8D2CE09}"/>
              </a:ext>
            </a:extLst>
          </p:cNvPr>
          <p:cNvSpPr/>
          <p:nvPr/>
        </p:nvSpPr>
        <p:spPr>
          <a:xfrm rot="20977505">
            <a:off x="5703749" y="1326173"/>
            <a:ext cx="239957" cy="605998"/>
          </a:xfrm>
          <a:prstGeom prst="leftBrace">
            <a:avLst>
              <a:gd name="adj1" fmla="val 1074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2" name="Picture 18" descr="Znalezione obrazy dla zapytania jpg">
            <a:extLst>
              <a:ext uri="{FF2B5EF4-FFF2-40B4-BE49-F238E27FC236}">
                <a16:creationId xmlns:a16="http://schemas.microsoft.com/office/drawing/2014/main" id="{F00EC2FF-3BF1-4AFC-A89F-C50122AB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04" y="1136462"/>
            <a:ext cx="345169" cy="3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Znalezione obrazy dla zapytania jpg">
            <a:extLst>
              <a:ext uri="{FF2B5EF4-FFF2-40B4-BE49-F238E27FC236}">
                <a16:creationId xmlns:a16="http://schemas.microsoft.com/office/drawing/2014/main" id="{EB0B6E37-048D-4258-A0A6-95C216B3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038" y="1525639"/>
            <a:ext cx="345169" cy="3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Znalezione obrazy dla zapytania ttf">
            <a:extLst>
              <a:ext uri="{FF2B5EF4-FFF2-40B4-BE49-F238E27FC236}">
                <a16:creationId xmlns:a16="http://schemas.microsoft.com/office/drawing/2014/main" id="{9A37C543-5C18-47D7-841F-08617EEA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01" y="1537101"/>
            <a:ext cx="332656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2" descr="Znalezione obrazy dla zapytania ttf">
            <a:extLst>
              <a:ext uri="{FF2B5EF4-FFF2-40B4-BE49-F238E27FC236}">
                <a16:creationId xmlns:a16="http://schemas.microsoft.com/office/drawing/2014/main" id="{6418FF6E-23F9-4FF2-A211-54130F2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54" y="1022051"/>
            <a:ext cx="332656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3CDD68CB-6137-4B55-A5F2-E2EFB8DD1AFB}"/>
              </a:ext>
            </a:extLst>
          </p:cNvPr>
          <p:cNvSpPr/>
          <p:nvPr/>
        </p:nvSpPr>
        <p:spPr>
          <a:xfrm rot="6180297">
            <a:off x="5194501" y="4206170"/>
            <a:ext cx="52583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8" name="Picture 24" descr="Znalezione obrazy dla zapytania .apk">
            <a:extLst>
              <a:ext uri="{FF2B5EF4-FFF2-40B4-BE49-F238E27FC236}">
                <a16:creationId xmlns:a16="http://schemas.microsoft.com/office/drawing/2014/main" id="{F58164AF-F782-484B-A5B4-C52B87F5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08" y="4983399"/>
            <a:ext cx="979112" cy="9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267133D-8C2C-4FBD-BD22-7579E2CCAA75}"/>
              </a:ext>
            </a:extLst>
          </p:cNvPr>
          <p:cNvSpPr txBox="1"/>
          <p:nvPr/>
        </p:nvSpPr>
        <p:spPr>
          <a:xfrm>
            <a:off x="5568944" y="3966155"/>
            <a:ext cx="32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Android SDK packaging to apk</a:t>
            </a:r>
          </a:p>
        </p:txBody>
      </p:sp>
    </p:spTree>
    <p:extLst>
      <p:ext uri="{BB962C8B-B14F-4D97-AF65-F5344CB8AC3E}">
        <p14:creationId xmlns:p14="http://schemas.microsoft.com/office/powerpoint/2010/main" val="45761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18A45-CFCF-4989-9C4B-424C3966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162" y="188640"/>
            <a:ext cx="4541676" cy="1143000"/>
          </a:xfrm>
        </p:spPr>
        <p:txBody>
          <a:bodyPr/>
          <a:lstStyle/>
          <a:p>
            <a:r>
              <a:rPr lang="pl-PL" dirty="0"/>
              <a:t>Building an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5A74B-E0AC-4421-BCFA-2E09F678B784}"/>
              </a:ext>
            </a:extLst>
          </p:cNvPr>
          <p:cNvSpPr txBox="1"/>
          <p:nvPr/>
        </p:nvSpPr>
        <p:spPr>
          <a:xfrm>
            <a:off x="467544" y="177281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workplace.component.ts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F9AB2-0FC0-464C-8AFA-6F423D8BED6D}"/>
              </a:ext>
            </a:extLst>
          </p:cNvPr>
          <p:cNvSpPr txBox="1"/>
          <p:nvPr/>
        </p:nvSpPr>
        <p:spPr>
          <a:xfrm>
            <a:off x="487264" y="214214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home.component.ts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E21BC-4055-4761-BDE6-C4B60DCFAECF}"/>
              </a:ext>
            </a:extLst>
          </p:cNvPr>
          <p:cNvSpPr txBox="1"/>
          <p:nvPr/>
        </p:nvSpPr>
        <p:spPr>
          <a:xfrm>
            <a:off x="467544" y="2510730"/>
            <a:ext cx="2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header.component.ts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B059D-FC71-49A5-9B47-195E86E60A67}"/>
              </a:ext>
            </a:extLst>
          </p:cNvPr>
          <p:cNvSpPr txBox="1"/>
          <p:nvPr/>
        </p:nvSpPr>
        <p:spPr>
          <a:xfrm>
            <a:off x="465204" y="2894257"/>
            <a:ext cx="20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footer.component.ts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5BEF6-EBF1-48A8-8EA6-3164ACAFA87F}"/>
              </a:ext>
            </a:extLst>
          </p:cNvPr>
          <p:cNvSpPr txBox="1"/>
          <p:nvPr/>
        </p:nvSpPr>
        <p:spPr>
          <a:xfrm>
            <a:off x="465204" y="3275111"/>
            <a:ext cx="295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left-side-menu.component.ts</a:t>
            </a:r>
          </a:p>
        </p:txBody>
      </p:sp>
      <p:pic>
        <p:nvPicPr>
          <p:cNvPr id="1026" name="Picture 2" descr="Znalezione obrazy dla zapytania typescript">
            <a:extLst>
              <a:ext uri="{FF2B5EF4-FFF2-40B4-BE49-F238E27FC236}">
                <a16:creationId xmlns:a16="http://schemas.microsoft.com/office/drawing/2014/main" id="{6F426B1D-9C96-40FF-896D-35E65BEB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7" y="1769519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nalezione obrazy dla zapytania typescript">
            <a:extLst>
              <a:ext uri="{FF2B5EF4-FFF2-40B4-BE49-F238E27FC236}">
                <a16:creationId xmlns:a16="http://schemas.microsoft.com/office/drawing/2014/main" id="{BA2C09E2-52FD-43E8-A0EE-3E1B43BB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7" y="213885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Znalezione obrazy dla zapytania typescript">
            <a:extLst>
              <a:ext uri="{FF2B5EF4-FFF2-40B4-BE49-F238E27FC236}">
                <a16:creationId xmlns:a16="http://schemas.microsoft.com/office/drawing/2014/main" id="{8DCBE27A-7405-42CF-A3BA-54AF0FB0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6" y="249883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Znalezione obrazy dla zapytania typescript">
            <a:extLst>
              <a:ext uri="{FF2B5EF4-FFF2-40B4-BE49-F238E27FC236}">
                <a16:creationId xmlns:a16="http://schemas.microsoft.com/office/drawing/2014/main" id="{D84A0F2D-5180-49C4-BEF5-91793ECB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6" y="287540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Znalezione obrazy dla zapytania typescript">
            <a:extLst>
              <a:ext uri="{FF2B5EF4-FFF2-40B4-BE49-F238E27FC236}">
                <a16:creationId xmlns:a16="http://schemas.microsoft.com/office/drawing/2014/main" id="{99D4766C-057A-449C-ABB3-84176ED0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6" y="3260800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EFB9DD-7EFC-4ECA-AA7E-5FD87D639C8D}"/>
              </a:ext>
            </a:extLst>
          </p:cNvPr>
          <p:cNvSpPr txBox="1"/>
          <p:nvPr/>
        </p:nvSpPr>
        <p:spPr>
          <a:xfrm>
            <a:off x="395828" y="4026634"/>
            <a:ext cx="259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workplace.component.html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B2353-9960-43C4-933A-61CE1466C055}"/>
              </a:ext>
            </a:extLst>
          </p:cNvPr>
          <p:cNvSpPr txBox="1"/>
          <p:nvPr/>
        </p:nvSpPr>
        <p:spPr>
          <a:xfrm>
            <a:off x="395827" y="4360058"/>
            <a:ext cx="259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home.component.html</a:t>
            </a:r>
          </a:p>
        </p:txBody>
      </p:sp>
      <p:pic>
        <p:nvPicPr>
          <p:cNvPr id="1028" name="Picture 4" descr="Znalezione obrazy dla zapytania html">
            <a:extLst>
              <a:ext uri="{FF2B5EF4-FFF2-40B4-BE49-F238E27FC236}">
                <a16:creationId xmlns:a16="http://schemas.microsoft.com/office/drawing/2014/main" id="{50AA6128-A113-4ADD-81E2-AF9C3616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2" y="4026634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Znalezione obrazy dla zapytania html">
            <a:extLst>
              <a:ext uri="{FF2B5EF4-FFF2-40B4-BE49-F238E27FC236}">
                <a16:creationId xmlns:a16="http://schemas.microsoft.com/office/drawing/2014/main" id="{474E9728-5834-4BD2-AE64-6FC14A36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8" y="4360058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F3583B-5742-4395-A75F-99D581618478}"/>
              </a:ext>
            </a:extLst>
          </p:cNvPr>
          <p:cNvSpPr/>
          <p:nvPr/>
        </p:nvSpPr>
        <p:spPr>
          <a:xfrm>
            <a:off x="755576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17BE58-4E74-4E71-AFE4-CBB02E8A5E8D}"/>
              </a:ext>
            </a:extLst>
          </p:cNvPr>
          <p:cNvSpPr/>
          <p:nvPr/>
        </p:nvSpPr>
        <p:spPr>
          <a:xfrm>
            <a:off x="1295051" y="48162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15489F-2363-4CA2-B571-1B0A7243F139}"/>
              </a:ext>
            </a:extLst>
          </p:cNvPr>
          <p:cNvSpPr/>
          <p:nvPr/>
        </p:nvSpPr>
        <p:spPr>
          <a:xfrm>
            <a:off x="1906534" y="47996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795A81-4C8A-47D1-A873-0EA0261D2685}"/>
              </a:ext>
            </a:extLst>
          </p:cNvPr>
          <p:cNvSpPr/>
          <p:nvPr/>
        </p:nvSpPr>
        <p:spPr>
          <a:xfrm rot="20751503">
            <a:off x="3200544" y="3002658"/>
            <a:ext cx="52583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F1E7F-B7A0-444B-8BFF-BAD68BA1E67C}"/>
              </a:ext>
            </a:extLst>
          </p:cNvPr>
          <p:cNvSpPr txBox="1"/>
          <p:nvPr/>
        </p:nvSpPr>
        <p:spPr>
          <a:xfrm>
            <a:off x="2700377" y="2387450"/>
            <a:ext cx="189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Transpile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A27FE-672F-4D6E-8A38-EDF7382A3D82}"/>
              </a:ext>
            </a:extLst>
          </p:cNvPr>
          <p:cNvSpPr txBox="1"/>
          <p:nvPr/>
        </p:nvSpPr>
        <p:spPr>
          <a:xfrm>
            <a:off x="4644008" y="12444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www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562091-B575-44AA-9212-E0396C6268EF}"/>
              </a:ext>
            </a:extLst>
          </p:cNvPr>
          <p:cNvSpPr txBox="1"/>
          <p:nvPr/>
        </p:nvSpPr>
        <p:spPr>
          <a:xfrm>
            <a:off x="5010662" y="153958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assets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A7E95-D907-4A7B-A4B7-5F409EBFD0A4}"/>
              </a:ext>
            </a:extLst>
          </p:cNvPr>
          <p:cNvSpPr txBox="1"/>
          <p:nvPr/>
        </p:nvSpPr>
        <p:spPr>
          <a:xfrm>
            <a:off x="5014194" y="177131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87454-5F4D-4F19-8D65-090A8FF46F69}"/>
              </a:ext>
            </a:extLst>
          </p:cNvPr>
          <p:cNvSpPr txBox="1"/>
          <p:nvPr/>
        </p:nvSpPr>
        <p:spPr>
          <a:xfrm>
            <a:off x="5148064" y="20242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main.css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E3816-8B40-47CE-BABF-10B56483567A}"/>
              </a:ext>
            </a:extLst>
          </p:cNvPr>
          <p:cNvSpPr txBox="1"/>
          <p:nvPr/>
        </p:nvSpPr>
        <p:spPr>
          <a:xfrm>
            <a:off x="5148064" y="223356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main.js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73F3C-52AE-45D1-B75B-4FFD110350D2}"/>
              </a:ext>
            </a:extLst>
          </p:cNvPr>
          <p:cNvSpPr txBox="1"/>
          <p:nvPr/>
        </p:nvSpPr>
        <p:spPr>
          <a:xfrm>
            <a:off x="5153305" y="244791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polyfills.js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D9832-C082-47F1-9FA9-0ACA3D16BA38}"/>
              </a:ext>
            </a:extLst>
          </p:cNvPr>
          <p:cNvSpPr txBox="1"/>
          <p:nvPr/>
        </p:nvSpPr>
        <p:spPr>
          <a:xfrm>
            <a:off x="5148064" y="26710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sw-toolbox.js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93-FC69-48BA-BB13-B6C35D0B6A13}"/>
              </a:ext>
            </a:extLst>
          </p:cNvPr>
          <p:cNvSpPr txBox="1"/>
          <p:nvPr/>
        </p:nvSpPr>
        <p:spPr>
          <a:xfrm>
            <a:off x="5150908" y="28555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vendor.js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A60DC-A6CD-4503-8390-B8E0A6797C47}"/>
              </a:ext>
            </a:extLst>
          </p:cNvPr>
          <p:cNvSpPr txBox="1"/>
          <p:nvPr/>
        </p:nvSpPr>
        <p:spPr>
          <a:xfrm>
            <a:off x="5025658" y="312122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index.html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03A3D2-74E4-407F-949C-6A833BF365C2}"/>
              </a:ext>
            </a:extLst>
          </p:cNvPr>
          <p:cNvSpPr txBox="1"/>
          <p:nvPr/>
        </p:nvSpPr>
        <p:spPr>
          <a:xfrm>
            <a:off x="5025658" y="3378397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manifest.json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A9AEA-7C99-4C35-B12E-5393D46869C2}"/>
              </a:ext>
            </a:extLst>
          </p:cNvPr>
          <p:cNvSpPr txBox="1"/>
          <p:nvPr/>
        </p:nvSpPr>
        <p:spPr>
          <a:xfrm>
            <a:off x="5014194" y="360094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service-worker.js</a:t>
            </a:r>
          </a:p>
        </p:txBody>
      </p:sp>
      <p:pic>
        <p:nvPicPr>
          <p:cNvPr id="1030" name="Picture 6" descr="Znalezione obrazy dla zapytania folder">
            <a:extLst>
              <a:ext uri="{FF2B5EF4-FFF2-40B4-BE49-F238E27FC236}">
                <a16:creationId xmlns:a16="http://schemas.microsoft.com/office/drawing/2014/main" id="{9B403912-66E7-4C39-805F-62311DDB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10" y="1244450"/>
            <a:ext cx="344290" cy="2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Znalezione obrazy dla zapytania folder">
            <a:extLst>
              <a:ext uri="{FF2B5EF4-FFF2-40B4-BE49-F238E27FC236}">
                <a16:creationId xmlns:a16="http://schemas.microsoft.com/office/drawing/2014/main" id="{9FEA7A4C-CADB-4309-8C72-31E6CEA5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10" y="1579475"/>
            <a:ext cx="221884" cy="1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Znalezione obrazy dla zapytania folder">
            <a:extLst>
              <a:ext uri="{FF2B5EF4-FFF2-40B4-BE49-F238E27FC236}">
                <a16:creationId xmlns:a16="http://schemas.microsoft.com/office/drawing/2014/main" id="{BCF4D475-0A9A-4A20-B333-04A05790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10" y="1839004"/>
            <a:ext cx="221884" cy="1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CAD0FA-FADA-4811-B788-E8824BFAB78D}"/>
              </a:ext>
            </a:extLst>
          </p:cNvPr>
          <p:cNvCxnSpPr>
            <a:cxnSpLocks/>
          </p:cNvCxnSpPr>
          <p:nvPr/>
        </p:nvCxnSpPr>
        <p:spPr>
          <a:xfrm>
            <a:off x="4674720" y="1853534"/>
            <a:ext cx="0" cy="119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8BACE-C29D-487F-AF86-8D21EB47752F}"/>
              </a:ext>
            </a:extLst>
          </p:cNvPr>
          <p:cNvCxnSpPr>
            <a:cxnSpLocks/>
          </p:cNvCxnSpPr>
          <p:nvPr/>
        </p:nvCxnSpPr>
        <p:spPr>
          <a:xfrm>
            <a:off x="4592100" y="1666378"/>
            <a:ext cx="165241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729C7C-0016-4499-9E71-1EDE62FEBA29}"/>
              </a:ext>
            </a:extLst>
          </p:cNvPr>
          <p:cNvCxnSpPr>
            <a:cxnSpLocks/>
          </p:cNvCxnSpPr>
          <p:nvPr/>
        </p:nvCxnSpPr>
        <p:spPr>
          <a:xfrm>
            <a:off x="4140538" y="1282955"/>
            <a:ext cx="0" cy="182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2" descr="Znalezione obrazy dla zapytania css">
            <a:extLst>
              <a:ext uri="{FF2B5EF4-FFF2-40B4-BE49-F238E27FC236}">
                <a16:creationId xmlns:a16="http://schemas.microsoft.com/office/drawing/2014/main" id="{A88CD565-42A0-480F-8A04-E3270132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76" y="2071561"/>
            <a:ext cx="162832" cy="2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javascript">
            <a:extLst>
              <a:ext uri="{FF2B5EF4-FFF2-40B4-BE49-F238E27FC236}">
                <a16:creationId xmlns:a16="http://schemas.microsoft.com/office/drawing/2014/main" id="{AB566A62-E7D3-4AB4-8AE8-5007536F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13" y="2305048"/>
            <a:ext cx="180849" cy="1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Znalezione obrazy dla zapytania javascript">
            <a:extLst>
              <a:ext uri="{FF2B5EF4-FFF2-40B4-BE49-F238E27FC236}">
                <a16:creationId xmlns:a16="http://schemas.microsoft.com/office/drawing/2014/main" id="{06BC1854-2E30-45CF-94C4-F14EAC2B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84" y="2502790"/>
            <a:ext cx="180848" cy="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Znalezione obrazy dla zapytania javascript">
            <a:extLst>
              <a:ext uri="{FF2B5EF4-FFF2-40B4-BE49-F238E27FC236}">
                <a16:creationId xmlns:a16="http://schemas.microsoft.com/office/drawing/2014/main" id="{B44FDF96-C963-4708-9930-8BCB98D3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72" y="2707209"/>
            <a:ext cx="180849" cy="1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Znalezione obrazy dla zapytania javascript">
            <a:extLst>
              <a:ext uri="{FF2B5EF4-FFF2-40B4-BE49-F238E27FC236}">
                <a16:creationId xmlns:a16="http://schemas.microsoft.com/office/drawing/2014/main" id="{3B1DE41C-EA4A-431C-B362-8E984248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68" y="2909576"/>
            <a:ext cx="180849" cy="1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nalezione obrazy dla zapytania json">
            <a:extLst>
              <a:ext uri="{FF2B5EF4-FFF2-40B4-BE49-F238E27FC236}">
                <a16:creationId xmlns:a16="http://schemas.microsoft.com/office/drawing/2014/main" id="{3B84FDD3-89C1-4C5B-9C56-C11D56A6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58" y="3355330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Znalezione obrazy dla zapytania html">
            <a:extLst>
              <a:ext uri="{FF2B5EF4-FFF2-40B4-BE49-F238E27FC236}">
                <a16:creationId xmlns:a16="http://schemas.microsoft.com/office/drawing/2014/main" id="{8379594F-D825-459B-9904-1254F8BF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58" y="3071092"/>
            <a:ext cx="278160" cy="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Znalezione obrazy dla zapytania javascript">
            <a:extLst>
              <a:ext uri="{FF2B5EF4-FFF2-40B4-BE49-F238E27FC236}">
                <a16:creationId xmlns:a16="http://schemas.microsoft.com/office/drawing/2014/main" id="{4FCB4DEA-EAB1-4DE0-8EC6-DD0A1399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01" y="3606427"/>
            <a:ext cx="245131" cy="24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0FD424DD-CBCB-4D77-AABE-7BEBC8D2CE09}"/>
              </a:ext>
            </a:extLst>
          </p:cNvPr>
          <p:cNvSpPr/>
          <p:nvPr/>
        </p:nvSpPr>
        <p:spPr>
          <a:xfrm rot="20977505">
            <a:off x="5703749" y="1326173"/>
            <a:ext cx="239957" cy="605998"/>
          </a:xfrm>
          <a:prstGeom prst="leftBrace">
            <a:avLst>
              <a:gd name="adj1" fmla="val 1074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2" name="Picture 18" descr="Znalezione obrazy dla zapytania jpg">
            <a:extLst>
              <a:ext uri="{FF2B5EF4-FFF2-40B4-BE49-F238E27FC236}">
                <a16:creationId xmlns:a16="http://schemas.microsoft.com/office/drawing/2014/main" id="{F00EC2FF-3BF1-4AFC-A89F-C50122AB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04" y="1136462"/>
            <a:ext cx="345169" cy="3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Znalezione obrazy dla zapytania jpg">
            <a:extLst>
              <a:ext uri="{FF2B5EF4-FFF2-40B4-BE49-F238E27FC236}">
                <a16:creationId xmlns:a16="http://schemas.microsoft.com/office/drawing/2014/main" id="{EB0B6E37-048D-4258-A0A6-95C216B3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038" y="1525639"/>
            <a:ext cx="345169" cy="3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Znalezione obrazy dla zapytania ttf">
            <a:extLst>
              <a:ext uri="{FF2B5EF4-FFF2-40B4-BE49-F238E27FC236}">
                <a16:creationId xmlns:a16="http://schemas.microsoft.com/office/drawing/2014/main" id="{9A37C543-5C18-47D7-841F-08617EEA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01" y="1537101"/>
            <a:ext cx="332656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2" descr="Znalezione obrazy dla zapytania ttf">
            <a:extLst>
              <a:ext uri="{FF2B5EF4-FFF2-40B4-BE49-F238E27FC236}">
                <a16:creationId xmlns:a16="http://schemas.microsoft.com/office/drawing/2014/main" id="{6418FF6E-23F9-4FF2-A211-54130F2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54" y="1022051"/>
            <a:ext cx="332656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3CDD68CB-6137-4B55-A5F2-E2EFB8DD1AFB}"/>
              </a:ext>
            </a:extLst>
          </p:cNvPr>
          <p:cNvSpPr/>
          <p:nvPr/>
        </p:nvSpPr>
        <p:spPr>
          <a:xfrm rot="6180297">
            <a:off x="5194501" y="4206170"/>
            <a:ext cx="52583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8" name="Picture 24" descr="Znalezione obrazy dla zapytania .apk">
            <a:extLst>
              <a:ext uri="{FF2B5EF4-FFF2-40B4-BE49-F238E27FC236}">
                <a16:creationId xmlns:a16="http://schemas.microsoft.com/office/drawing/2014/main" id="{F58164AF-F782-484B-A5B4-C52B87F5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08" y="4983399"/>
            <a:ext cx="979112" cy="9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267133D-8C2C-4FBD-BD22-7579E2CCAA75}"/>
              </a:ext>
            </a:extLst>
          </p:cNvPr>
          <p:cNvSpPr txBox="1"/>
          <p:nvPr/>
        </p:nvSpPr>
        <p:spPr>
          <a:xfrm>
            <a:off x="5568944" y="3966155"/>
            <a:ext cx="32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Android SDK packaging to apk</a:t>
            </a:r>
          </a:p>
        </p:txBody>
      </p:sp>
      <p:pic>
        <p:nvPicPr>
          <p:cNvPr id="1050" name="Picture 26" descr="Znalezione obrazy dla zapytania google play">
            <a:extLst>
              <a:ext uri="{FF2B5EF4-FFF2-40B4-BE49-F238E27FC236}">
                <a16:creationId xmlns:a16="http://schemas.microsoft.com/office/drawing/2014/main" id="{F56689F9-36B7-4BD9-9B3E-0AA2829D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75" y="5877272"/>
            <a:ext cx="1688566" cy="6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Znalezione obrazy dla zapytania money gif">
            <a:extLst>
              <a:ext uri="{FF2B5EF4-FFF2-40B4-BE49-F238E27FC236}">
                <a16:creationId xmlns:a16="http://schemas.microsoft.com/office/drawing/2014/main" id="{EF9B2D7C-E685-4C26-93A0-6C20C292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83" y="5503149"/>
            <a:ext cx="2976687" cy="12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android blank activ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321673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90385" cy="54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25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nalezione obrazy dla zapytania android blank activ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243408"/>
            <a:ext cx="3528392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37" y="1052736"/>
            <a:ext cx="2588797" cy="367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93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nalezione obrazy dla zapytania android blank activity">
            <a:extLst>
              <a:ext uri="{FF2B5EF4-FFF2-40B4-BE49-F238E27FC236}">
                <a16:creationId xmlns:a16="http://schemas.microsoft.com/office/drawing/2014/main" id="{DD032D13-D168-4648-925F-F9927E0B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6672"/>
            <a:ext cx="3528392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02AB1-CE67-4D43-863D-177972AA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9" y="1385392"/>
            <a:ext cx="2520280" cy="4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99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High Performance Apps You Never Knew Were Hybrid</a:t>
            </a:r>
            <a:br>
              <a:rPr lang="pl-PL" b="0" dirty="0">
                <a:effectLst/>
              </a:rPr>
            </a:br>
            <a:endParaRPr lang="pl-PL" dirty="0"/>
          </a:p>
        </p:txBody>
      </p:sp>
      <p:pic>
        <p:nvPicPr>
          <p:cNvPr id="6146" name="Picture 2" descr="Znalezione obrazy dla zapytania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52229"/>
            <a:ext cx="135677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Znalezione obrazy dla zapytania apple app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5279"/>
            <a:ext cx="2579440" cy="90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Znalezione obrazy dla zapytania gm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13776"/>
            <a:ext cx="2719983" cy="6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Znalezione obrazy dla zapytania Ub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14551"/>
            <a:ext cx="1738164" cy="173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Znalezione obrazy dla zapytania instagr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064"/>
            <a:ext cx="2413424" cy="13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 descr="Znalezione obrazy dla zapytania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4516" name="AutoShape 4" descr="Znalezione obrazy dla zapytania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4518" name="Picture 6" descr="Znalezione obrazy dla zapytania react n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6357982" cy="1034158"/>
          </a:xfrm>
          <a:prstGeom prst="rect">
            <a:avLst/>
          </a:prstGeom>
          <a:noFill/>
        </p:spPr>
      </p:pic>
      <p:pic>
        <p:nvPicPr>
          <p:cNvPr id="64522" name="Picture 10" descr="Znalezione obrazy dla zapytania ion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28"/>
            <a:ext cx="4357718" cy="2415449"/>
          </a:xfrm>
          <a:prstGeom prst="rect">
            <a:avLst/>
          </a:prstGeom>
          <a:noFill/>
        </p:spPr>
      </p:pic>
      <p:pic>
        <p:nvPicPr>
          <p:cNvPr id="7170" name="Picture 2" descr="Kendo 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7" y="4149080"/>
            <a:ext cx="3571156" cy="123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honeg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81128"/>
            <a:ext cx="4156359" cy="12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1428792" y="142852"/>
            <a:ext cx="6743720" cy="867742"/>
          </a:xfrm>
        </p:spPr>
        <p:txBody>
          <a:bodyPr/>
          <a:lstStyle/>
          <a:p>
            <a:r>
              <a:rPr lang="pl-PL" dirty="0" err="1"/>
              <a:t>Ionic</a:t>
            </a:r>
            <a:r>
              <a:rPr lang="pl-PL" dirty="0"/>
              <a:t> Framework</a:t>
            </a:r>
          </a:p>
        </p:txBody>
      </p:sp>
      <p:pic>
        <p:nvPicPr>
          <p:cNvPr id="50178" name="Picture 2" descr="Znaleziony obra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214710" cy="3214710"/>
          </a:xfrm>
          <a:prstGeom prst="rect">
            <a:avLst/>
          </a:prstGeom>
          <a:noFill/>
        </p:spPr>
      </p:pic>
      <p:pic>
        <p:nvPicPr>
          <p:cNvPr id="50180" name="Picture 4" descr="Znalezione obrazy dla zapytania html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015" y="2056122"/>
            <a:ext cx="857256" cy="857256"/>
          </a:xfrm>
          <a:prstGeom prst="rect">
            <a:avLst/>
          </a:prstGeom>
          <a:noFill/>
        </p:spPr>
      </p:pic>
      <p:sp>
        <p:nvSpPr>
          <p:cNvPr id="50182" name="AutoShape 6" descr="Znalezione obrazy dla zapytania 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0184" name="AutoShape 8" descr="Znalezione obrazy dla zapytania 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0186" name="AutoShape 10" descr="Znalezione obrazy dla zapytania 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0188" name="Picture 12" descr="Znalezione obrazy dla zapytania sas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658662">
            <a:off x="7512533" y="1841912"/>
            <a:ext cx="1578602" cy="789301"/>
          </a:xfrm>
          <a:prstGeom prst="rect">
            <a:avLst/>
          </a:prstGeom>
          <a:noFill/>
        </p:spPr>
      </p:pic>
      <p:pic>
        <p:nvPicPr>
          <p:cNvPr id="50190" name="Picture 14" descr="Znalezione obrazy dla zapytania typescrip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33681" y="1071546"/>
            <a:ext cx="2081256" cy="566727"/>
          </a:xfrm>
          <a:prstGeom prst="rect">
            <a:avLst/>
          </a:prstGeom>
          <a:noFill/>
        </p:spPr>
      </p:pic>
      <p:pic>
        <p:nvPicPr>
          <p:cNvPr id="50192" name="Picture 16" descr="Znalezione obrazy dla zapytania ang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48126" y="1185442"/>
            <a:ext cx="1500160" cy="1500160"/>
          </a:xfrm>
          <a:prstGeom prst="rect">
            <a:avLst/>
          </a:prstGeom>
          <a:noFill/>
        </p:spPr>
      </p:pic>
      <p:pic>
        <p:nvPicPr>
          <p:cNvPr id="50194" name="Picture 18" descr="Znalezione obrazy dla zapytania cordov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1367" y="3765819"/>
            <a:ext cx="1592551" cy="710960"/>
          </a:xfrm>
          <a:prstGeom prst="rect">
            <a:avLst/>
          </a:prstGeom>
          <a:noFill/>
        </p:spPr>
      </p:pic>
      <p:sp>
        <p:nvSpPr>
          <p:cNvPr id="14" name="Nawias klamrowy otwierający 13"/>
          <p:cNvSpPr/>
          <p:nvPr/>
        </p:nvSpPr>
        <p:spPr>
          <a:xfrm>
            <a:off x="3357554" y="1071546"/>
            <a:ext cx="642942" cy="3786214"/>
          </a:xfrm>
          <a:prstGeom prst="leftBrace">
            <a:avLst>
              <a:gd name="adj1" fmla="val 8333"/>
              <a:gd name="adj2" fmla="val 495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3200" dirty="0"/>
          </a:p>
        </p:txBody>
      </p:sp>
      <p:sp>
        <p:nvSpPr>
          <p:cNvPr id="15" name="Nawias klamrowy otwierający 14"/>
          <p:cNvSpPr/>
          <p:nvPr/>
        </p:nvSpPr>
        <p:spPr>
          <a:xfrm>
            <a:off x="5500694" y="714356"/>
            <a:ext cx="857256" cy="257062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0196" name="Picture 20" descr="Znalezione obrazy dla zapytania sd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8992" y="2712152"/>
            <a:ext cx="2604689" cy="2039048"/>
          </a:xfrm>
          <a:prstGeom prst="rect">
            <a:avLst/>
          </a:prstGeom>
          <a:noFill/>
        </p:spPr>
      </p:pic>
      <p:pic>
        <p:nvPicPr>
          <p:cNvPr id="1026" name="Picture 2" descr="Znalezione obrazy dla zapytania cs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71" y="1950032"/>
            <a:ext cx="802926" cy="10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183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Sans Unicode</vt:lpstr>
      <vt:lpstr>Verdana</vt:lpstr>
      <vt:lpstr>Wingdings 2</vt:lpstr>
      <vt:lpstr>Wingdings 3</vt:lpstr>
      <vt:lpstr>Hol</vt:lpstr>
      <vt:lpstr>Aplikacje Hybrydowe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Performance Apps You Never Knew Were Hybrid </vt:lpstr>
      <vt:lpstr>PowerPoint Presentation</vt:lpstr>
      <vt:lpstr>Ionic Framework</vt:lpstr>
      <vt:lpstr>PowerPoint Presentation</vt:lpstr>
      <vt:lpstr>home.component.ts</vt:lpstr>
      <vt:lpstr>Building an App</vt:lpstr>
      <vt:lpstr>Building an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Framework</dc:title>
  <dc:creator>Stanisław Wolny</dc:creator>
  <cp:lastModifiedBy>Stanisław Wolny</cp:lastModifiedBy>
  <cp:revision>14</cp:revision>
  <dcterms:created xsi:type="dcterms:W3CDTF">2018-04-21T17:51:52Z</dcterms:created>
  <dcterms:modified xsi:type="dcterms:W3CDTF">2018-04-26T16:53:30Z</dcterms:modified>
</cp:coreProperties>
</file>