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2667763" y="473202"/>
            <a:ext cx="3926681" cy="3921919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08892" y="823791"/>
            <a:ext cx="7738814" cy="32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61284" y="4484398"/>
            <a:ext cx="6034030" cy="556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08892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35249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800414" y="4781759"/>
            <a:ext cx="1747292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>
            <p:ph idx="2" type="pic"/>
          </p:nvPr>
        </p:nvSpPr>
        <p:spPr>
          <a:xfrm>
            <a:off x="212598" y="1"/>
            <a:ext cx="551668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1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6253413" y="342900"/>
            <a:ext cx="2319088" cy="897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Gill Sans"/>
              <a:buNone/>
              <a:defRPr b="1" i="0" sz="1425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253413" y="1306002"/>
            <a:ext cx="2319088" cy="3123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574463" y="4781759"/>
            <a:ext cx="92434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1577716" y="4781759"/>
            <a:ext cx="2611634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265676" y="4781759"/>
            <a:ext cx="92583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3408032" y="-754774"/>
            <a:ext cx="2695193" cy="76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6009139" y="1827392"/>
            <a:ext cx="4200303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990042" y="-760279"/>
            <a:ext cx="4200304" cy="62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432197" y="805417"/>
            <a:ext cx="6140303" cy="304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32198" y="3869836"/>
            <a:ext cx="5263116" cy="71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427410" y="4781759"/>
            <a:ext cx="1120460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959298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456825" y="4781759"/>
            <a:ext cx="1115675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5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38" name="Google Shape;38;p5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42975" y="1714500"/>
            <a:ext cx="360045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985847" y="1714500"/>
            <a:ext cx="360045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39546" y="285750"/>
            <a:ext cx="7629525" cy="112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938759" y="1649725"/>
            <a:ext cx="3600450" cy="474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942975" y="2181826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975398" y="1649725"/>
            <a:ext cx="3600450" cy="474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975398" y="2181826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253414" y="342900"/>
            <a:ext cx="2319086" cy="897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Gill Sans"/>
              <a:buNone/>
              <a:defRPr b="1" i="0" sz="1425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73788" y="690283"/>
            <a:ext cx="4618814" cy="373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253414" y="1306002"/>
            <a:ext cx="2319086" cy="3123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73789" y="4781759"/>
            <a:ext cx="925016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1577716" y="4781759"/>
            <a:ext cx="2611634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4268261" y="4781759"/>
            <a:ext cx="924342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5"/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Gill Sans"/>
              <a:buChar char="–"/>
              <a:defRPr b="0" i="0" sz="13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Gill Sans"/>
              <a:buChar char="–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5275" lvl="5" marL="27432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Gill Sans"/>
              <a:buChar char="–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Gill Sans"/>
              <a:buChar char="–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5275" lvl="8" marL="41148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808892" y="823791"/>
            <a:ext cx="7738814" cy="32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</a:pPr>
            <a:r>
              <a:rPr lang="en"/>
              <a:t>UMBC TEXTBOOK MARKETPLACE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lang="en" sz="3600"/>
              <a:t>(THE A-TEAM)</a:t>
            </a:r>
            <a:br>
              <a:rPr lang="en" sz="3600"/>
            </a:br>
            <a:r>
              <a:rPr lang="en" sz="3600"/>
              <a:t>D4</a:t>
            </a:r>
            <a:endParaRPr sz="36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120957" y="4484398"/>
            <a:ext cx="6886422" cy="556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TUC NGUYEN - AMRA MO - JUN KWON - HAO WU</a:t>
            </a:r>
            <a:endParaRPr b="0" sz="160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AMIR BESHIR - SOPHIA SHIN</a:t>
            </a:r>
            <a:endParaRPr b="0" sz="160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89682" y="23050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ENTITY-RELATIONSHIP DIAGRAM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63" y="1031500"/>
            <a:ext cx="59150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58536" y="216327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ALTERNATIVE MATRIX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58536" y="1093850"/>
            <a:ext cx="4073564" cy="34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25" y="1928800"/>
            <a:ext cx="7877648" cy="1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   ARCHITECTURAL DESIGN 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00" y="930475"/>
            <a:ext cx="5595825" cy="41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 sz="3442"/>
              <a:t>   HARDWARE AND SOFTWARE SPECIFICATION</a:t>
            </a:r>
            <a:endParaRPr sz="3442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38" y="1309825"/>
            <a:ext cx="6612525" cy="32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465475" y="3820275"/>
            <a:ext cx="693000" cy="2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ill Sans"/>
                <a:ea typeface="Gill Sans"/>
                <a:cs typeface="Gill Sans"/>
                <a:sym typeface="Gill Sans"/>
              </a:rPr>
              <a:t>Internet</a:t>
            </a:r>
            <a:endParaRPr sz="1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72850" y="3842175"/>
            <a:ext cx="6930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ill Sans"/>
                <a:ea typeface="Gill Sans"/>
                <a:cs typeface="Gill Sans"/>
                <a:sym typeface="Gill Sans"/>
              </a:rPr>
              <a:t>Internet</a:t>
            </a:r>
            <a:endParaRPr sz="1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465475" y="3368200"/>
            <a:ext cx="1702200" cy="2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ill Sans"/>
                <a:ea typeface="Gill Sans"/>
                <a:cs typeface="Gill Sans"/>
                <a:sym typeface="Gill Sans"/>
              </a:rPr>
              <a:t>Remote Google Cloud Server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672850" y="3368200"/>
            <a:ext cx="1702200" cy="2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ill Sans"/>
                <a:ea typeface="Gill Sans"/>
                <a:cs typeface="Gill Sans"/>
                <a:sym typeface="Gill Sans"/>
              </a:rPr>
              <a:t>Remote Google Cloud Server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75" y="253100"/>
            <a:ext cx="7476100" cy="45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00" y="760100"/>
            <a:ext cx="7649376" cy="3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060303" y="2057642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