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8" r:id="rId5"/>
    <p:sldId id="269" r:id="rId6"/>
    <p:sldId id="264" r:id="rId7"/>
    <p:sldId id="265" r:id="rId8"/>
    <p:sldId id="266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>
      <p:cViewPr>
        <p:scale>
          <a:sx n="60" d="100"/>
          <a:sy n="60" d="100"/>
        </p:scale>
        <p:origin x="-24" y="-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0022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2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fd46055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fd46055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892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fd46055b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fd46055b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243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fd46055b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fd46055b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469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d46055b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fd46055b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792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fd46055b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fd46055b3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667763" y="473202"/>
            <a:ext cx="3926681" cy="3921919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823791"/>
            <a:ext cx="7738814" cy="3296241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4484398"/>
            <a:ext cx="6034030" cy="55670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4781759"/>
            <a:ext cx="1747292" cy="261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4781759"/>
            <a:ext cx="1747292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80196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69020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9741" y="286790"/>
            <a:ext cx="1119099" cy="42003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286789"/>
            <a:ext cx="6294439" cy="4200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62228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039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22627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805417"/>
            <a:ext cx="6140303" cy="3048470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3869836"/>
            <a:ext cx="5263116" cy="7133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4781759"/>
            <a:ext cx="1120460" cy="261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4781759"/>
            <a:ext cx="1115675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51435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48031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714500"/>
            <a:ext cx="3600450" cy="2714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7" y="1714500"/>
            <a:ext cx="3600450" cy="2714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11154259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546" y="285750"/>
            <a:ext cx="7629525" cy="1120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9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" y="2181826"/>
            <a:ext cx="3600450" cy="22472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181826"/>
            <a:ext cx="3600450" cy="22472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7518944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82820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342900"/>
            <a:ext cx="2319086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690283"/>
            <a:ext cx="4618814" cy="373884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306002"/>
            <a:ext cx="2319086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4781759"/>
            <a:ext cx="925016" cy="261347"/>
          </a:xfrm>
        </p:spPr>
        <p:txBody>
          <a:bodyPr/>
          <a:lstStyle/>
          <a:p>
            <a:fld id="{9334D819-9F07-4261-B09B-9E467E5D9002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4781759"/>
            <a:ext cx="924342" cy="25934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723506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51434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342900"/>
            <a:ext cx="2319088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306002"/>
            <a:ext cx="2319088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4781759"/>
            <a:ext cx="924342" cy="261347"/>
          </a:xfrm>
        </p:spPr>
        <p:txBody>
          <a:bodyPr/>
          <a:lstStyle/>
          <a:p>
            <a:fld id="{9334D819-9F07-4261-B09B-9E467E5D9002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5676" y="4781759"/>
            <a:ext cx="925830" cy="25934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293678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1714501"/>
            <a:ext cx="7633742" cy="2695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664369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69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825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5430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5430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430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5430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UMBC Textbook Marketplace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(The A-Team</a:t>
            </a:r>
            <a:r>
              <a:rPr lang="en" sz="3600" dirty="0" smtClean="0"/>
              <a:t>)</a:t>
            </a:r>
            <a:br>
              <a:rPr lang="en" sz="3600" dirty="0" smtClean="0"/>
            </a:br>
            <a:r>
              <a:rPr lang="en" sz="3600" dirty="0" smtClean="0"/>
              <a:t>D4</a:t>
            </a:r>
            <a:endParaRPr sz="3600"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1120957" y="4484398"/>
            <a:ext cx="6886422" cy="5567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dirty="0" err="1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Tuc</a:t>
            </a:r>
            <a:r>
              <a:rPr lang="en" sz="1600" b="0" dirty="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 Nguyen - Amra Mo - Jun Kwon - </a:t>
            </a:r>
            <a:r>
              <a:rPr lang="en" sz="1600" b="0" dirty="0" err="1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Hao</a:t>
            </a:r>
            <a:r>
              <a:rPr lang="en" sz="1600" b="0" dirty="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 Wu</a:t>
            </a:r>
            <a:endParaRPr sz="1600" b="0" dirty="0">
              <a:solidFill>
                <a:srgbClr val="2A1A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0" dirty="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Amir </a:t>
            </a:r>
            <a:r>
              <a:rPr lang="en" sz="1600" b="0" dirty="0" err="1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Beshir</a:t>
            </a:r>
            <a:r>
              <a:rPr lang="en" sz="1600" b="0" dirty="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 - Sophia Shin</a:t>
            </a:r>
            <a:endParaRPr sz="1600" b="0" dirty="0">
              <a:solidFill>
                <a:srgbClr val="2A1A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789682" y="23050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ENTITY-Relationship diagram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789682" y="1205345"/>
            <a:ext cx="8042618" cy="3363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758536" y="216327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Alternative matrix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758536" y="1093850"/>
            <a:ext cx="4073564" cy="3475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Architectural design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67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Hardware and software specification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5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050" y="152400"/>
            <a:ext cx="739988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313" y="152400"/>
            <a:ext cx="6621376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060303" y="2057642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34</TotalTime>
  <Words>38</Words>
  <Application>Microsoft Office PowerPoint</Application>
  <PresentationFormat>On-screen Show (16:9)</PresentationFormat>
  <Paragraphs>10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Badge</vt:lpstr>
      <vt:lpstr>UMBC Textbook Marketplace (The A-Team) D4</vt:lpstr>
      <vt:lpstr>ENTITY-Relationship diagram</vt:lpstr>
      <vt:lpstr>Alternative matrix</vt:lpstr>
      <vt:lpstr>   Architectural design </vt:lpstr>
      <vt:lpstr>   Hardware and software specification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UMBC Textbook Marketplace (The A-Team)</dc:title>
  <dc:creator>IRENE</dc:creator>
  <cp:lastModifiedBy>Bitna</cp:lastModifiedBy>
  <cp:revision>12</cp:revision>
  <dcterms:modified xsi:type="dcterms:W3CDTF">2019-05-09T01:41:31Z</dcterms:modified>
</cp:coreProperties>
</file>