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36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Umbc</a:t>
            </a:r>
            <a:r>
              <a:rPr lang="en-US" dirty="0" smtClean="0"/>
              <a:t> Textbook marketplace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 err="1"/>
              <a:t>Tuc</a:t>
            </a:r>
            <a:r>
              <a:rPr lang="en-US" sz="6400" dirty="0"/>
              <a:t> Nguyen - Amra Mo - Jun Kwon - </a:t>
            </a:r>
            <a:r>
              <a:rPr lang="en-US" sz="6400" dirty="0" err="1"/>
              <a:t>Hao</a:t>
            </a:r>
            <a:r>
              <a:rPr lang="en-US" sz="6400" dirty="0"/>
              <a:t> Wu </a:t>
            </a:r>
          </a:p>
          <a:p>
            <a:r>
              <a:rPr lang="en-US" sz="6400" dirty="0"/>
              <a:t>Amir </a:t>
            </a:r>
            <a:r>
              <a:rPr lang="en-US" sz="6400" dirty="0" err="1"/>
              <a:t>Beshir</a:t>
            </a:r>
            <a:r>
              <a:rPr lang="en-US" sz="6400" dirty="0"/>
              <a:t> - Sophia </a:t>
            </a:r>
            <a:r>
              <a:rPr lang="en-US" sz="6400" dirty="0" smtClean="0"/>
              <a:t>Shin</a:t>
            </a:r>
          </a:p>
          <a:p>
            <a:r>
              <a:rPr lang="en-US" sz="6400" dirty="0" smtClean="0"/>
              <a:t>(D3)</a:t>
            </a:r>
            <a:endParaRPr lang="en-US" sz="6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use Case</a:t>
            </a:r>
            <a:endParaRPr lang="en-US" dirty="0"/>
          </a:p>
        </p:txBody>
      </p:sp>
      <p:pic>
        <p:nvPicPr>
          <p:cNvPr id="4" name="Picture 2" descr="https://lh6.googleusercontent.com/V90ibNbEo62LjrzuX57ML7nsF20U0fQyVe9SGAq-rN1pAdtVrL6cOfK_ugMyk8qBvBGTd3y-5Pbu_x0vaGBKp6Hp544kuIa5N4mBoPug-yJWqIpJwxV_CePqezjPjN2AQDxMJjINJK3bEPEt7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2" y="1777980"/>
            <a:ext cx="9475475" cy="40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028" name="Picture 4" descr="https://lh3.googleusercontent.com/Y8NKNTSj5L1XarN5a54YDKz_G_homvIv-dM6btOR6uHz6klZKijq92ZBH6zvI2AjjILi9fQCXVdGsqILiNhx1pxo90iHKuu46vNPEEhu8jmRiuVTb-oweMfgEEjste9MyVScTqg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330036"/>
            <a:ext cx="9371987" cy="49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 Diagram</a:t>
            </a:r>
            <a:endParaRPr lang="en-US" dirty="0"/>
          </a:p>
        </p:txBody>
      </p:sp>
      <p:pic>
        <p:nvPicPr>
          <p:cNvPr id="2050" name="Picture 2" descr="https://lh6.googleusercontent.com/bJ4WzlQ0_gDs1NpTOjdIl06RzKd_lCLyWmt2M1anhNTFpU9ScY0I1jIkSUFKEglO_2-Xa_Ako8BP1Y8nR4uZinIuh6blWOA7EvkilfYSXvJNLetArEH1Z9K-PP07B9islwDfHI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97" y="1458882"/>
            <a:ext cx="8994371" cy="478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5760"/>
            <a:ext cx="10178322" cy="1492132"/>
          </a:xfrm>
        </p:spPr>
        <p:txBody>
          <a:bodyPr/>
          <a:lstStyle/>
          <a:p>
            <a:r>
              <a:rPr lang="en-US" dirty="0" smtClean="0"/>
              <a:t>Level 1 Process 1</a:t>
            </a:r>
            <a:endParaRPr lang="en-US" dirty="0"/>
          </a:p>
        </p:txBody>
      </p:sp>
      <p:pic>
        <p:nvPicPr>
          <p:cNvPr id="4098" name="Picture 2" descr="https://lh4.googleusercontent.com/SdkdIA0x3QrqQnchMowTMgmfGlVhWR9i7V-D2zLA7Kwvb9lo_HQyWz51RFdfrWRNAmhxIDaf4gwGXMtsjYtkVpJ620wnmIPSBtwJRKhwNBw-HX27jrSP4k5CJTtLsetbGhfFb3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01" y="1128451"/>
            <a:ext cx="8628611" cy="548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Process 2</a:t>
            </a:r>
            <a:endParaRPr lang="en-US" dirty="0"/>
          </a:p>
        </p:txBody>
      </p:sp>
      <p:pic>
        <p:nvPicPr>
          <p:cNvPr id="5122" name="Picture 2" descr="https://lh6.googleusercontent.com/AvBnn098Fpz61_MzEUfh9RXDnIh5TFN1-ViUH1Ua9j9Xf0OaxbfatIoYLwuGDWbZtr6wOtAbEOweQGu5bj3P4YwZAocUNvjBBVkIh4zwb5pJEpMoc5n663n6uIHeq9qYKWgrCYw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427317"/>
            <a:ext cx="10322148" cy="32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 Plan</a:t>
            </a:r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03688" y="1467804"/>
            <a:ext cx="9544397" cy="47157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Board</a:t>
            </a:r>
            <a:endParaRPr lang="en-US" dirty="0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87088" y="1011006"/>
            <a:ext cx="10142912" cy="57025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40</TotalTime>
  <Words>47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Impact</vt:lpstr>
      <vt:lpstr>Arial</vt:lpstr>
      <vt:lpstr>Badge</vt:lpstr>
      <vt:lpstr>Umbc Textbook marketplace</vt:lpstr>
      <vt:lpstr>Old use Case</vt:lpstr>
      <vt:lpstr>Use Case Diagram</vt:lpstr>
      <vt:lpstr>Data Flow Diagram</vt:lpstr>
      <vt:lpstr>Level 0 Diagram</vt:lpstr>
      <vt:lpstr>Level 1 Process 1</vt:lpstr>
      <vt:lpstr>Level 1 Process 2</vt:lpstr>
      <vt:lpstr>Project Work Plan</vt:lpstr>
      <vt:lpstr>Kanban 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Umbc Textbook marketplace</dc:title>
  <dc:creator>Microsoft Office User</dc:creator>
  <cp:lastModifiedBy>Microsoft Office User</cp:lastModifiedBy>
  <cp:revision>6</cp:revision>
  <dcterms:created xsi:type="dcterms:W3CDTF">2019-04-18T19:33:37Z</dcterms:created>
  <dcterms:modified xsi:type="dcterms:W3CDTF">2019-04-18T20:37:34Z</dcterms:modified>
</cp:coreProperties>
</file>