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9900"/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576" autoAdjust="0"/>
  </p:normalViewPr>
  <p:slideViewPr>
    <p:cSldViewPr>
      <p:cViewPr varScale="1">
        <p:scale>
          <a:sx n="74" d="100"/>
          <a:sy n="74" d="100"/>
        </p:scale>
        <p:origin x="-10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D18EFE4-0442-1B4B-AB17-7F12DC90C0F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0061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E6D40A8B-9DB3-D940-9E32-81E2BCF9697E}" type="datetimeFigureOut">
              <a:rPr lang="en-US"/>
              <a:pPr/>
              <a:t>2/4/2013</a:t>
            </a:fld>
            <a:endParaRPr lang="en-US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19C53A1-7820-2F4F-8D14-EDD3E312038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227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kumimoji="1" lang="en-US" sz="2400" dirty="0">
                <a:latin typeface="Times New Roman" pitchFamily="18" charset="0"/>
                <a:ea typeface="ＭＳ Ｐゴシック" pitchFamily="34" charset="-128"/>
                <a:cs typeface="+mn-cs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174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4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E0409E2A-EEAB-914D-AD40-9606C68EC15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979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374B59-D868-7D4E-A2B3-4ADA2485124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992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85ED25-5D79-7D4F-A7D4-5FDCF0B96C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3684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2E6B1-0404-D742-9743-5ABA85BDC50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963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2D8E58-4A3E-674A-9847-0612FE887EF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92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258A0-ACD9-B64C-A6A7-DB356723C33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082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D0216-AEAA-E94D-8ADD-ADDD164D0B9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4479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BD0B0-DF74-5E45-BA2E-2CACF5335E6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264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AD8CA-6244-B24F-B258-01C7EEA5D85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83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833902-6B0B-B947-A4F2-0A9C4B010AF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72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6C2DC-E391-2C4A-8238-609BC3AFE79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89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2AC0D0-5F5F-E14F-9540-13FB1ED8E55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639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7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  <p:sp>
            <p:nvSpPr>
              <p:cNvPr id="1035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dirty="0">
                  <a:latin typeface="Arial" pitchFamily="34" charset="0"/>
                  <a:ea typeface="ＭＳ Ｐゴシック" pitchFamily="34" charset="-128"/>
                  <a:cs typeface="+mn-cs"/>
                </a:endParaRPr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24DEE380-8ADC-A04F-821F-EB766550FB2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l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Nathan Kellermeier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CodeMash 2013</a:t>
            </a:r>
            <a:br>
              <a:rPr lang="en-US" dirty="0" smtClean="0"/>
            </a:br>
            <a:r>
              <a:rPr lang="en-US" dirty="0" smtClean="0"/>
              <a:t>Conference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647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Teach machines and they can do cool stuff</a:t>
            </a:r>
          </a:p>
          <a:p>
            <a:r>
              <a:rPr lang="en-US" dirty="0" smtClean="0"/>
              <a:t>New/different languages can teach us to approach problems differently</a:t>
            </a:r>
          </a:p>
          <a:p>
            <a:r>
              <a:rPr lang="en-US" dirty="0" smtClean="0"/>
              <a:t>…and go to the lock picking session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Day 1: Half / Full Day Precom</a:t>
            </a:r>
            <a:r>
              <a:rPr lang="en-US" sz="3200" dirty="0"/>
              <a:t>p</a:t>
            </a:r>
            <a:r>
              <a:rPr lang="en-US" sz="3200" dirty="0" smtClean="0"/>
              <a:t>ilers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dirty="0"/>
              <a:t>Architecture with Windows </a:t>
            </a:r>
            <a:r>
              <a:rPr lang="en-US" dirty="0" smtClean="0"/>
              <a:t>Azure</a:t>
            </a:r>
          </a:p>
          <a:p>
            <a:r>
              <a:rPr lang="en-US" dirty="0"/>
              <a:t>Choose Your Own Application - The Mystery of the Single-Page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Speaker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839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</a:t>
            </a:r>
            <a:r>
              <a:rPr lang="en-US" dirty="0" smtClean="0"/>
              <a:t>2: </a:t>
            </a:r>
            <a:r>
              <a:rPr lang="en-US" dirty="0"/>
              <a:t>Half / Full Day Precompilers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Hippie Free Backbone: Beyond the To Do </a:t>
            </a:r>
            <a:r>
              <a:rPr lang="en-US" dirty="0" smtClean="0"/>
              <a:t>List</a:t>
            </a:r>
          </a:p>
          <a:p>
            <a:r>
              <a:rPr lang="en-US" dirty="0"/>
              <a:t>Building Productive iOS 6 Apps</a:t>
            </a:r>
          </a:p>
        </p:txBody>
      </p:sp>
    </p:spTree>
    <p:extLst>
      <p:ext uri="{BB962C8B-B14F-4D97-AF65-F5344CB8AC3E}">
        <p14:creationId xmlns:p14="http://schemas.microsoft.com/office/powerpoint/2010/main" xmlns="" val="373139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Prototypal </a:t>
            </a:r>
            <a:r>
              <a:rPr lang="en-US" dirty="0" smtClean="0"/>
              <a:t>Inheritance</a:t>
            </a:r>
          </a:p>
          <a:p>
            <a:r>
              <a:rPr lang="en-US" dirty="0"/>
              <a:t>Straight-Up Design: Simple Ways for Devs to Make Apps Look and Work </a:t>
            </a:r>
            <a:r>
              <a:rPr lang="en-US" dirty="0" smtClean="0"/>
              <a:t>Better</a:t>
            </a:r>
          </a:p>
          <a:p>
            <a:r>
              <a:rPr lang="en-US" dirty="0"/>
              <a:t>HTML 5 and the Great Mobile </a:t>
            </a:r>
            <a:r>
              <a:rPr lang="en-US" dirty="0" smtClean="0"/>
              <a:t>Debate</a:t>
            </a:r>
          </a:p>
          <a:p>
            <a:r>
              <a:rPr lang="en-US" dirty="0"/>
              <a:t>How to make the C# Compiler (or Team) </a:t>
            </a:r>
            <a:r>
              <a:rPr lang="en-US" dirty="0" smtClean="0"/>
              <a:t>Cry</a:t>
            </a:r>
          </a:p>
          <a:p>
            <a:r>
              <a:rPr lang="en-US" dirty="0"/>
              <a:t>Controlling Your Robot Army with C#, Netduino and Kinect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2997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4: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RubyMotion for </a:t>
            </a:r>
            <a:r>
              <a:rPr lang="en-US" dirty="0" smtClean="0"/>
              <a:t>iOS</a:t>
            </a:r>
          </a:p>
          <a:p>
            <a:r>
              <a:rPr lang="en-US" dirty="0"/>
              <a:t>Building Rich User Experiences without JavaScript </a:t>
            </a:r>
            <a:r>
              <a:rPr lang="en-US" dirty="0" smtClean="0"/>
              <a:t>Spaghetti</a:t>
            </a:r>
          </a:p>
          <a:p>
            <a:r>
              <a:rPr lang="en-US" dirty="0" smtClean="0"/>
              <a:t>Leading EDJE sponsor session by Keith</a:t>
            </a:r>
          </a:p>
          <a:p>
            <a:r>
              <a:rPr lang="en-US" dirty="0"/>
              <a:t>AngularJS: The HTML of the Future</a:t>
            </a:r>
          </a:p>
        </p:txBody>
      </p:sp>
    </p:spTree>
    <p:extLst>
      <p:ext uri="{BB962C8B-B14F-4D97-AF65-F5344CB8AC3E}">
        <p14:creationId xmlns:p14="http://schemas.microsoft.com/office/powerpoint/2010/main" xmlns="" val="94175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hot:</a:t>
            </a:r>
          </a:p>
          <a:p>
            <a:pPr lvl="1"/>
            <a:r>
              <a:rPr lang="en-US" dirty="0" smtClean="0"/>
              <a:t>JavaScript / Web Development</a:t>
            </a:r>
          </a:p>
          <a:p>
            <a:pPr lvl="1"/>
            <a:r>
              <a:rPr lang="en-US" dirty="0" smtClean="0"/>
              <a:t>Mobile Development</a:t>
            </a:r>
          </a:p>
          <a:p>
            <a:r>
              <a:rPr lang="en-US" dirty="0" smtClean="0"/>
              <a:t>What’s lukewarm:</a:t>
            </a:r>
          </a:p>
          <a:p>
            <a:pPr lvl="1"/>
            <a:r>
              <a:rPr lang="en-US" dirty="0" smtClean="0"/>
              <a:t>.NET</a:t>
            </a:r>
          </a:p>
          <a:p>
            <a:r>
              <a:rPr lang="en-US" dirty="0" smtClean="0"/>
              <a:t>What’s cold:</a:t>
            </a:r>
          </a:p>
          <a:p>
            <a:pPr lvl="1"/>
            <a:r>
              <a:rPr lang="en-US" dirty="0" smtClean="0"/>
              <a:t>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626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2: Half / Full Day Precompilers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Convenience vs. Security </a:t>
            </a:r>
            <a:endParaRPr lang="en-US" dirty="0" smtClean="0"/>
          </a:p>
          <a:p>
            <a:r>
              <a:rPr lang="en-US" dirty="0" smtClean="0"/>
              <a:t>Into the Mind of a Hacker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3: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- Predicting the </a:t>
            </a:r>
            <a:r>
              <a:rPr lang="en-US" dirty="0" smtClean="0"/>
              <a:t>Future</a:t>
            </a:r>
            <a:endParaRPr lang="en-US" dirty="0" smtClean="0"/>
          </a:p>
          <a:p>
            <a:r>
              <a:rPr lang="en-US" dirty="0" smtClean="0"/>
              <a:t>Machine Learning - Understanding the Past </a:t>
            </a:r>
            <a:endParaRPr lang="en-US" dirty="0" smtClean="0"/>
          </a:p>
          <a:p>
            <a:r>
              <a:rPr lang="en-US" dirty="0" smtClean="0"/>
              <a:t>Compute Faster with the GPU in C</a:t>
            </a:r>
            <a:r>
              <a:rPr lang="en-US" dirty="0" smtClean="0"/>
              <a:t>#</a:t>
            </a:r>
          </a:p>
          <a:p>
            <a:r>
              <a:rPr lang="en-US" strike="sngStrike" dirty="0" smtClean="0"/>
              <a:t>How to make the C# Compiler (or Team) </a:t>
            </a:r>
            <a:r>
              <a:rPr lang="en-US" strike="sngStrike" dirty="0" smtClean="0"/>
              <a:t>Cry</a:t>
            </a:r>
          </a:p>
          <a:p>
            <a:r>
              <a:rPr lang="en-US" dirty="0" smtClean="0"/>
              <a:t>Not everything is an Object: Functional Superiority with Clojure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4: 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Rails for the .NET </a:t>
            </a:r>
            <a:r>
              <a:rPr lang="en-US" dirty="0" smtClean="0"/>
              <a:t>Developer</a:t>
            </a:r>
          </a:p>
          <a:p>
            <a:r>
              <a:rPr lang="en-US" dirty="0" smtClean="0"/>
              <a:t>DON'T PANIC: The Hitchhiker's Guide to Debugging </a:t>
            </a:r>
            <a:endParaRPr lang="en-US" dirty="0" smtClean="0"/>
          </a:p>
          <a:p>
            <a:r>
              <a:rPr lang="en-US" dirty="0" smtClean="0"/>
              <a:t>Version your database on nearly any platform with Liquibase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adingEDJE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797E36"/>
      </a:accent2>
      <a:accent3>
        <a:srgbClr val="FFFFFF"/>
      </a:accent3>
      <a:accent4>
        <a:srgbClr val="002A56"/>
      </a:accent4>
      <a:accent5>
        <a:srgbClr val="ADE2E2"/>
      </a:accent5>
      <a:accent6>
        <a:srgbClr val="6D7230"/>
      </a:accent6>
      <a:hlink>
        <a:srgbClr val="B2B2B2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48844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D7B3D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0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CA26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49256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98B31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17D2B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2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509A36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488B30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3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478830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3F7B2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4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5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6E8D4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37F41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16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74954D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688745"/>
        </a:accent6>
        <a:hlink>
          <a:srgbClr val="B2B2B2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LeadingEDJE.potx</Template>
  <TotalTime>1075</TotalTime>
  <Words>267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LeadingEDJE</vt:lpstr>
      <vt:lpstr>CodeMash 2013 Conference Overview</vt:lpstr>
      <vt:lpstr>Day 1: Half / Full Day Precompilers</vt:lpstr>
      <vt:lpstr>Day 2: Half / Full Day Precompilers</vt:lpstr>
      <vt:lpstr>Day 3: Sessions</vt:lpstr>
      <vt:lpstr>Day 4: Sessions</vt:lpstr>
      <vt:lpstr>Summary</vt:lpstr>
      <vt:lpstr>Day 2: Half / Full Day Precompilers</vt:lpstr>
      <vt:lpstr>Day 3: Sessions</vt:lpstr>
      <vt:lpstr>Day 4: Sessions</vt:lpstr>
      <vt:lpstr>Summary</vt:lpstr>
    </vt:vector>
  </TitlesOfParts>
  <Company>AEP-Desktop Services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Leading EDJE</dc:title>
  <dc:creator>Christopher Donofrio</dc:creator>
  <cp:lastModifiedBy>Nathan</cp:lastModifiedBy>
  <cp:revision>176</cp:revision>
  <dcterms:created xsi:type="dcterms:W3CDTF">2009-06-11T16:18:08Z</dcterms:created>
  <dcterms:modified xsi:type="dcterms:W3CDTF">2013-02-05T01:25:55Z</dcterms:modified>
</cp:coreProperties>
</file>