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315" r:id="rId2"/>
    <p:sldId id="258" r:id="rId3"/>
    <p:sldId id="306" r:id="rId4"/>
    <p:sldId id="307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82" autoAdjust="0"/>
    <p:restoredTop sz="96041" autoAdjust="0"/>
  </p:normalViewPr>
  <p:slideViewPr>
    <p:cSldViewPr>
      <p:cViewPr varScale="1">
        <p:scale>
          <a:sx n="113" d="100"/>
          <a:sy n="113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kwedinger" TargetMode="External"/><Relationship Id="rId3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Effectively Documenting your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  <a:endParaRPr lang="en-US" dirty="0" smtClean="0"/>
          </a:p>
          <a:p>
            <a:r>
              <a:rPr lang="en-US" dirty="0" smtClean="0"/>
              <a:t>Include </a:t>
            </a:r>
            <a:r>
              <a:rPr lang="en-US" dirty="0" smtClean="0"/>
              <a:t>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problems.</a:t>
            </a:r>
          </a:p>
          <a:p>
            <a:r>
              <a:rPr lang="en-US" dirty="0" smtClean="0"/>
              <a:t>Let’s walk through a real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architect writes it</a:t>
            </a:r>
          </a:p>
          <a:p>
            <a:r>
              <a:rPr lang="en-US" dirty="0" smtClean="0"/>
              <a:t>Entire development team keeps it up to date</a:t>
            </a:r>
          </a:p>
          <a:p>
            <a:r>
              <a:rPr lang="en-US" dirty="0" smtClean="0"/>
              <a:t>Do not put this off until later</a:t>
            </a:r>
          </a:p>
          <a:p>
            <a:r>
              <a:rPr lang="en-US" dirty="0" smtClean="0"/>
              <a:t>TEST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@jkwuc89</a:t>
            </a:r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github.com/jkwuc89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this?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Improving</a:t>
            </a:r>
          </a:p>
          <a:p>
            <a:r>
              <a:rPr lang="en-US" dirty="0" smtClean="0"/>
              <a:t>Currently working at a client where there is little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</a:t>
            </a:r>
            <a:r>
              <a:rPr lang="en-US" smtClean="0"/>
              <a:t>is #</a:t>
            </a:r>
            <a:r>
              <a:rPr lang="en-US"/>
              <a:t>4</a:t>
            </a:r>
            <a:r>
              <a:rPr lang="en-US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changes</a:t>
            </a:r>
          </a:p>
          <a:p>
            <a:r>
              <a:rPr lang="en-US" dirty="0" smtClean="0"/>
              <a:t>Project review and verification</a:t>
            </a:r>
          </a:p>
          <a:p>
            <a:r>
              <a:rPr lang="en-US" dirty="0" smtClean="0"/>
              <a:t>Transition ongoing development and support to the client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installation and access instructions for all software and tools</a:t>
            </a:r>
          </a:p>
          <a:p>
            <a:r>
              <a:rPr lang="en-US" dirty="0" smtClean="0"/>
              <a:t>Provide license request instructions as </a:t>
            </a:r>
            <a:r>
              <a:rPr lang="en-US" dirty="0" smtClean="0"/>
              <a:t>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BAs, developers, QA</a:t>
            </a:r>
          </a:p>
          <a:p>
            <a:pPr lvl="1"/>
            <a:r>
              <a:rPr lang="en-US" dirty="0" smtClean="0"/>
              <a:t>Include email and phone numbers</a:t>
            </a:r>
          </a:p>
          <a:p>
            <a:r>
              <a:rPr lang="en-US" dirty="0" smtClean="0"/>
              <a:t>Links to project requirements</a:t>
            </a:r>
          </a:p>
          <a:p>
            <a:r>
              <a:rPr lang="en-US" dirty="0" smtClean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Ant, Maven, Gradle, proprietary?</a:t>
            </a:r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132</TotalTime>
  <Words>508</Words>
  <Application>Microsoft Macintosh PowerPoint</Application>
  <PresentationFormat>On-screen Show (4:3)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Improving</vt:lpstr>
      <vt:lpstr>Effectively Documenting your Development Project</vt:lpstr>
      <vt:lpstr>Agenda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31</cp:revision>
  <cp:lastPrinted>2015-07-29T01:18:55Z</cp:lastPrinted>
  <dcterms:created xsi:type="dcterms:W3CDTF">2015-12-04T19:57:40Z</dcterms:created>
  <dcterms:modified xsi:type="dcterms:W3CDTF">2016-03-28T15:13:12Z</dcterms:modified>
</cp:coreProperties>
</file>