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7" r:id="rId2"/>
    <p:sldId id="306" r:id="rId3"/>
    <p:sldId id="308" r:id="rId4"/>
    <p:sldId id="309" r:id="rId5"/>
    <p:sldId id="310" r:id="rId6"/>
    <p:sldId id="312" r:id="rId7"/>
    <p:sldId id="313" r:id="rId8"/>
    <p:sldId id="314" r:id="rId9"/>
    <p:sldId id="319" r:id="rId10"/>
    <p:sldId id="317" r:id="rId11"/>
    <p:sldId id="318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82" autoAdjust="0"/>
    <p:restoredTop sz="96041" autoAdjust="0"/>
  </p:normalViewPr>
  <p:slideViewPr>
    <p:cSldViewPr>
      <p:cViewPr varScale="1">
        <p:scale>
          <a:sx n="113" d="100"/>
          <a:sy n="113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1A6A9824-C09F-4166-9A2C-6C9FA577887A}" type="datetimeFigureOut">
              <a:rPr lang="en-US" smtClean="0"/>
              <a:t>1/4/16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17" y="721808"/>
            <a:ext cx="3295650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657" y="5832629"/>
            <a:ext cx="35021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wedinger@leadingedj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 </a:t>
            </a:r>
            <a:r>
              <a:rPr lang="en-US" dirty="0" smtClean="0"/>
              <a:t>Brewing Made Quick </a:t>
            </a:r>
            <a:r>
              <a:rPr lang="en-US" dirty="0"/>
              <a:t>and E</a:t>
            </a:r>
            <a:r>
              <a:rPr lang="en-US" dirty="0" smtClean="0"/>
              <a:t>asy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Keith </a:t>
            </a:r>
            <a:r>
              <a:rPr lang="en-US" b="1" dirty="0" err="1" smtClean="0"/>
              <a:t>Wedinger</a:t>
            </a:r>
            <a:endParaRPr lang="en-US" b="1" dirty="0" smtClean="0"/>
          </a:p>
          <a:p>
            <a:r>
              <a:rPr lang="en-US" dirty="0" smtClean="0"/>
              <a:t>Director, Technology Solutions and “Beer Snob” at Leading EDJE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 boiled "sugar water" to bucket</a:t>
            </a:r>
          </a:p>
          <a:p>
            <a:r>
              <a:rPr lang="en-US" dirty="0" smtClean="0"/>
              <a:t>Siphon </a:t>
            </a:r>
            <a:r>
              <a:rPr lang="en-US" dirty="0"/>
              <a:t>fermented </a:t>
            </a:r>
            <a:r>
              <a:rPr lang="en-US" dirty="0" err="1"/>
              <a:t>wort</a:t>
            </a:r>
            <a:r>
              <a:rPr lang="en-US" dirty="0"/>
              <a:t> from glass carboy into bucket</a:t>
            </a:r>
          </a:p>
          <a:p>
            <a:r>
              <a:rPr lang="en-US" dirty="0" smtClean="0"/>
              <a:t>Transfer </a:t>
            </a:r>
            <a:r>
              <a:rPr lang="en-US" dirty="0" err="1" smtClean="0"/>
              <a:t>wort</a:t>
            </a:r>
            <a:r>
              <a:rPr lang="en-US" dirty="0" smtClean="0"/>
              <a:t> from bucket into bottles</a:t>
            </a:r>
            <a:endParaRPr lang="en-US" dirty="0"/>
          </a:p>
          <a:p>
            <a:r>
              <a:rPr lang="en-US" dirty="0"/>
              <a:t>Place </a:t>
            </a:r>
            <a:r>
              <a:rPr lang="en-US" dirty="0" smtClean="0"/>
              <a:t>bottles </a:t>
            </a:r>
            <a:r>
              <a:rPr lang="en-US" dirty="0"/>
              <a:t>in cool place with near constant 70° F temperature </a:t>
            </a:r>
            <a:r>
              <a:rPr lang="en-US" dirty="0" smtClean="0"/>
              <a:t>for 10-14 days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18154"/>
          <a:stretch/>
        </p:blipFill>
        <p:spPr>
          <a:xfrm>
            <a:off x="4800599" y="1524000"/>
            <a:ext cx="3256345" cy="428244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53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beer is now carbonated and ready to drink.</a:t>
            </a:r>
          </a:p>
          <a:p>
            <a:r>
              <a:rPr lang="en-US" dirty="0" smtClean="0"/>
              <a:t>Cool your beer in your fridge overnight</a:t>
            </a:r>
          </a:p>
          <a:p>
            <a:r>
              <a:rPr lang="en-US" dirty="0" smtClean="0"/>
              <a:t>Uncap and enjoy!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"Relax</a:t>
            </a:r>
            <a:r>
              <a:rPr lang="en-US" dirty="0"/>
              <a:t>, don't worry, have a homebrew</a:t>
            </a:r>
            <a:r>
              <a:rPr lang="en-US" dirty="0" smtClean="0"/>
              <a:t>." – Charlie </a:t>
            </a:r>
            <a:r>
              <a:rPr lang="en-US" dirty="0" err="1" smtClean="0"/>
              <a:t>Papazian</a:t>
            </a:r>
            <a:r>
              <a:rPr lang="en-US" dirty="0"/>
              <a:t> from The Complete Joy of </a:t>
            </a:r>
            <a:r>
              <a:rPr lang="en-US" dirty="0" err="1" smtClean="0"/>
              <a:t>Homebrewing</a:t>
            </a:r>
            <a:r>
              <a:rPr lang="en-US" dirty="0"/>
              <a:t> (http://</a:t>
            </a:r>
            <a:r>
              <a:rPr lang="en-US" dirty="0" err="1"/>
              <a:t>goo.gl</a:t>
            </a:r>
            <a:r>
              <a:rPr lang="en-US" dirty="0"/>
              <a:t>/QX7Kdj)</a:t>
            </a:r>
          </a:p>
        </p:txBody>
      </p:sp>
    </p:spTree>
    <p:extLst>
      <p:ext uri="{BB962C8B-B14F-4D97-AF65-F5344CB8AC3E}">
        <p14:creationId xmlns:p14="http://schemas.microsoft.com/office/powerpoint/2010/main" val="30252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>
                <a:hlinkClick r:id="rId2"/>
              </a:rPr>
              <a:t>keith.wedinger@leadingedje.com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@jkwuc89</a:t>
            </a:r>
          </a:p>
          <a:p>
            <a:r>
              <a:rPr lang="en-US" dirty="0" smtClean="0"/>
              <a:t>Untapped</a:t>
            </a:r>
          </a:p>
          <a:p>
            <a:pPr lvl="1"/>
            <a:r>
              <a:rPr lang="en-US" dirty="0" smtClean="0"/>
              <a:t>jkwuc89 (1,256 unique check-ins so far)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Skill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Can you measure liquids and solids (i.e. follow a basic cooking recipe)?</a:t>
            </a:r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Can you boil water?</a:t>
            </a:r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Can you clean and sanitize?</a:t>
            </a:r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Can you measure temperature?</a:t>
            </a:r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Can you siphon liquid using a plastic tube?</a:t>
            </a:r>
          </a:p>
          <a:p>
            <a:pPr indent="-3429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If YES, they you can brew beer at home!</a:t>
            </a:r>
          </a:p>
          <a:p>
            <a:pPr indent="-342900">
              <a:spcBef>
                <a:spcPts val="0"/>
              </a:spcBef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4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Equipment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743200"/>
            <a:ext cx="3419856" cy="306324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7.8 gallon fermenting bucket</a:t>
            </a:r>
          </a:p>
          <a:p>
            <a:pPr lvl="1"/>
            <a:r>
              <a:rPr lang="en-US" dirty="0"/>
              <a:t>6 gallon glass carboy</a:t>
            </a:r>
          </a:p>
          <a:p>
            <a:pPr lvl="1"/>
            <a:r>
              <a:rPr lang="en-US" dirty="0"/>
              <a:t>Thermometer</a:t>
            </a:r>
          </a:p>
          <a:p>
            <a:pPr lvl="1"/>
            <a:r>
              <a:rPr lang="en-US" dirty="0"/>
              <a:t>Drilled stopper</a:t>
            </a:r>
          </a:p>
          <a:p>
            <a:pPr lvl="1"/>
            <a:r>
              <a:rPr lang="en-US" dirty="0"/>
              <a:t>Hydrometer</a:t>
            </a:r>
          </a:p>
          <a:p>
            <a:pPr lvl="1"/>
            <a:r>
              <a:rPr lang="en-US" dirty="0"/>
              <a:t>Bottling spigot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2743199"/>
            <a:ext cx="3419856" cy="30632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Siphon and vinyl tube</a:t>
            </a:r>
            <a:endParaRPr lang="en-US" dirty="0"/>
          </a:p>
          <a:p>
            <a:r>
              <a:rPr lang="en-US" dirty="0"/>
              <a:t>Bottle capper</a:t>
            </a:r>
          </a:p>
          <a:p>
            <a:r>
              <a:rPr lang="en-US" dirty="0"/>
              <a:t>Airlock</a:t>
            </a:r>
          </a:p>
          <a:p>
            <a:r>
              <a:rPr lang="en-US" dirty="0"/>
              <a:t>Bottle Brush</a:t>
            </a:r>
          </a:p>
          <a:p>
            <a:r>
              <a:rPr lang="en-US" dirty="0" smtClean="0"/>
              <a:t>22 quart boiling pot</a:t>
            </a:r>
          </a:p>
          <a:p>
            <a:r>
              <a:rPr lang="en-US" dirty="0" smtClean="0"/>
              <a:t>50 12oz bottles</a:t>
            </a:r>
          </a:p>
          <a:p>
            <a:r>
              <a:rPr lang="en-US" dirty="0" smtClean="0"/>
              <a:t>Metal strainer</a:t>
            </a:r>
          </a:p>
          <a:p>
            <a:r>
              <a:rPr lang="en-US" dirty="0" smtClean="0"/>
              <a:t>Funnel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4566" y="2226099"/>
            <a:ext cx="702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Home </a:t>
            </a:r>
            <a:r>
              <a:rPr lang="en-US" sz="2400" dirty="0"/>
              <a:t>brewing kit - http://</a:t>
            </a:r>
            <a:r>
              <a:rPr lang="en-US" sz="2400" dirty="0" err="1"/>
              <a:t>goo.gl</a:t>
            </a:r>
            <a:r>
              <a:rPr lang="en-US" sz="2400" dirty="0"/>
              <a:t>/</a:t>
            </a:r>
            <a:r>
              <a:rPr lang="en-US" sz="2400" dirty="0" err="1"/>
              <a:t>qvJncl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133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r="8000"/>
          <a:stretch/>
        </p:blipFill>
        <p:spPr>
          <a:xfrm>
            <a:off x="533400" y="1295400"/>
            <a:ext cx="4572000" cy="4197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0000"/>
          <a:stretch/>
        </p:blipFill>
        <p:spPr>
          <a:xfrm>
            <a:off x="5105400" y="1714500"/>
            <a:ext cx="3543300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78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Barley</a:t>
            </a:r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Hops</a:t>
            </a:r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Yeast</a:t>
            </a:r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Water</a:t>
            </a:r>
          </a:p>
          <a:p>
            <a:pPr indent="-342900">
              <a:spcBef>
                <a:spcPts val="0"/>
              </a:spcBef>
              <a:buClrTx/>
              <a:buSzTx/>
            </a:pPr>
            <a:r>
              <a:rPr lang="en-US" dirty="0" smtClean="0"/>
              <a:t>But what type of barley, hops and yeast? And how much?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8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Beer Ingredient 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Includes everything you need for the style you want to </a:t>
            </a:r>
            <a:r>
              <a:rPr lang="en-US" dirty="0" smtClean="0"/>
              <a:t>brew</a:t>
            </a:r>
          </a:p>
          <a:p>
            <a:r>
              <a:rPr lang="en-US" dirty="0"/>
              <a:t>Includes easy to follow step by step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Indicates difficulty level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" t="22223" r="9348" b="7936"/>
          <a:stretch/>
        </p:blipFill>
        <p:spPr>
          <a:xfrm>
            <a:off x="4726509" y="2312988"/>
            <a:ext cx="3256506" cy="349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74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Clean, sanitize and rinse everything that will touch your beer – 1 to 2 hours</a:t>
            </a:r>
          </a:p>
          <a:p>
            <a:pPr lvl="1"/>
            <a:r>
              <a:rPr lang="en-US" dirty="0" smtClean="0"/>
              <a:t>Special sanitizer not required. Use bleach / water mixture of 4 to 6 oz. per 5 gallons of water.</a:t>
            </a:r>
          </a:p>
          <a:p>
            <a:r>
              <a:rPr lang="en-US" dirty="0" smtClean="0"/>
              <a:t>Cook your </a:t>
            </a:r>
            <a:r>
              <a:rPr lang="en-US" dirty="0" err="1" smtClean="0"/>
              <a:t>wort</a:t>
            </a:r>
            <a:r>
              <a:rPr lang="en-US" dirty="0" smtClean="0"/>
              <a:t> (the water, barley and hops mixture) – 2 hours</a:t>
            </a:r>
          </a:p>
          <a:p>
            <a:r>
              <a:rPr lang="en-US" dirty="0" smtClean="0"/>
              <a:t>Cool your </a:t>
            </a:r>
            <a:r>
              <a:rPr lang="en-US" dirty="0" err="1" smtClean="0"/>
              <a:t>wort</a:t>
            </a:r>
            <a:r>
              <a:rPr lang="en-US" dirty="0" smtClean="0"/>
              <a:t> to fermenting temperature (approximately 70° F)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1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</a:t>
            </a:r>
            <a:r>
              <a:rPr lang="en-US" dirty="0" err="1"/>
              <a:t>wort</a:t>
            </a:r>
            <a:r>
              <a:rPr lang="en-US" dirty="0"/>
              <a:t> to glass </a:t>
            </a:r>
            <a:r>
              <a:rPr lang="en-US" dirty="0" smtClean="0"/>
              <a:t>carboy, straining off barley and hops sediment</a:t>
            </a:r>
          </a:p>
          <a:p>
            <a:r>
              <a:rPr lang="en-US" dirty="0" smtClean="0"/>
              <a:t>Add </a:t>
            </a:r>
            <a:r>
              <a:rPr lang="en-US" dirty="0"/>
              <a:t>water to achieve desired gravity</a:t>
            </a:r>
          </a:p>
          <a:p>
            <a:r>
              <a:rPr lang="en-US" dirty="0" smtClean="0"/>
              <a:t>Cap glass carboy with drilled stopper and airlock</a:t>
            </a:r>
          </a:p>
          <a:p>
            <a:r>
              <a:rPr lang="en-US" dirty="0" smtClean="0"/>
              <a:t>Place glass carboy in cool place with near constant 70° F temperature</a:t>
            </a:r>
          </a:p>
        </p:txBody>
      </p:sp>
    </p:spTree>
    <p:extLst>
      <p:ext uri="{BB962C8B-B14F-4D97-AF65-F5344CB8AC3E}">
        <p14:creationId xmlns:p14="http://schemas.microsoft.com/office/powerpoint/2010/main" val="27790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Wait for fermentation to stop - about 7 </a:t>
            </a:r>
            <a:r>
              <a:rPr lang="en-US" dirty="0" smtClean="0"/>
              <a:t>days, depends on style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80" y="2312988"/>
            <a:ext cx="2620565" cy="349408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09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ustin">
  <a:themeElements>
    <a:clrScheme name="Custom 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F7F7F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ing EDJE 2015" id="{C417F6EF-15CE-BF41-B2C7-8C4A2EA63A60}" vid="{D5B2123D-30E5-134A-8B73-C8294E7E0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 EDJE 2015</Template>
  <TotalTime>72</TotalTime>
  <Words>382</Words>
  <Application>Microsoft Macintosh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1_Austin</vt:lpstr>
      <vt:lpstr>Home Brewing Made Quick and Easy</vt:lpstr>
      <vt:lpstr>Basic Skill List</vt:lpstr>
      <vt:lpstr>Basic Equipment List</vt:lpstr>
      <vt:lpstr>PowerPoint Presentation</vt:lpstr>
      <vt:lpstr>Ingredients</vt:lpstr>
      <vt:lpstr>Beer Ingredient Kits</vt:lpstr>
      <vt:lpstr>Brewing</vt:lpstr>
      <vt:lpstr>Brewing</vt:lpstr>
      <vt:lpstr>Fermentation</vt:lpstr>
      <vt:lpstr>Bottling</vt:lpstr>
      <vt:lpstr>Congratulations!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brewing made quick and easy</dc:title>
  <dc:creator>KEITH WEDINGER</dc:creator>
  <cp:lastModifiedBy>KEITH WEDINGER</cp:lastModifiedBy>
  <cp:revision>18</cp:revision>
  <cp:lastPrinted>2016-01-04T20:55:09Z</cp:lastPrinted>
  <dcterms:created xsi:type="dcterms:W3CDTF">2016-01-04T19:45:11Z</dcterms:created>
  <dcterms:modified xsi:type="dcterms:W3CDTF">2016-01-04T20:58:07Z</dcterms:modified>
</cp:coreProperties>
</file>