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6"/>
  </p:notesMasterIdLst>
  <p:sldIdLst>
    <p:sldId id="257" r:id="rId2"/>
    <p:sldId id="306" r:id="rId3"/>
    <p:sldId id="305" r:id="rId4"/>
    <p:sldId id="30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82" autoAdjust="0"/>
    <p:restoredTop sz="96041" autoAdjust="0"/>
  </p:normalViewPr>
  <p:slideViewPr>
    <p:cSldViewPr>
      <p:cViewPr varScale="1">
        <p:scale>
          <a:sx n="113" d="100"/>
          <a:sy n="113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  <a:prstGeom prst="rect">
            <a:avLst/>
          </a:prstGeom>
        </p:spPr>
        <p:txBody>
          <a:bodyPr anchor="b"/>
          <a:lstStyle>
            <a:lvl1pPr algn="l">
              <a:defRPr sz="2400"/>
            </a:lvl1pPr>
          </a:lstStyle>
          <a:p>
            <a:fld id="{1A6A9824-C09F-4166-9A2C-6C9FA577887A}" type="datetimeFigureOut">
              <a:rPr lang="en-US" smtClean="0"/>
              <a:t>11/17/15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Picture 7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17" y="721808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18657" y="5832629"/>
            <a:ext cx="3502152" cy="3651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8" name="Picture 8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5zktSJ" TargetMode="External"/><Relationship Id="rId4" Type="http://schemas.openxmlformats.org/officeDocument/2006/relationships/hyperlink" Target="https://goo.gl/Qqscwu" TargetMode="External"/><Relationship Id="rId5" Type="http://schemas.openxmlformats.org/officeDocument/2006/relationships/hyperlink" Target="https://goo.gl/aBnoj2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izCf5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SWIFTly</a:t>
            </a:r>
            <a:r>
              <a:rPr lang="en-US" dirty="0" smtClean="0"/>
              <a:t> Developing your iOS App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</a:t>
            </a:r>
            <a:r>
              <a:rPr lang="en-US" dirty="0" err="1" smtClean="0"/>
              <a:t>Wedinger</a:t>
            </a:r>
            <a:endParaRPr lang="en-US" dirty="0" smtClean="0"/>
          </a:p>
          <a:p>
            <a:r>
              <a:rPr lang="en-US" smtClean="0"/>
              <a:t>Director, </a:t>
            </a:r>
            <a:r>
              <a:rPr lang="en-US" dirty="0" smtClean="0"/>
              <a:t>Technology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Variables and Constants</a:t>
            </a:r>
          </a:p>
          <a:p>
            <a:r>
              <a:rPr lang="en-US" dirty="0" smtClean="0"/>
              <a:t>Types of Data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String interpolation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Dictionaries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Switch case</a:t>
            </a:r>
          </a:p>
          <a:p>
            <a:r>
              <a:rPr lang="en-US" dirty="0" smtClean="0"/>
              <a:t>Functions</a:t>
            </a:r>
          </a:p>
          <a:p>
            <a:r>
              <a:rPr lang="en-US" dirty="0" err="1" smtClean="0"/>
              <a:t>Optionals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Optional chaining</a:t>
            </a:r>
          </a:p>
          <a:p>
            <a:r>
              <a:rPr lang="en-US" dirty="0" smtClean="0"/>
              <a:t>Enumerations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Static properties and methods</a:t>
            </a:r>
          </a:p>
          <a:p>
            <a:r>
              <a:rPr lang="en-US" dirty="0" smtClean="0"/>
              <a:t>Access control</a:t>
            </a:r>
          </a:p>
          <a:p>
            <a:r>
              <a:rPr lang="en-US" dirty="0" smtClean="0"/>
              <a:t>Type casting</a:t>
            </a:r>
          </a:p>
          <a:p>
            <a:r>
              <a:rPr lang="en-US" dirty="0" smtClean="0"/>
              <a:t>Closers</a:t>
            </a:r>
          </a:p>
          <a:p>
            <a:r>
              <a:rPr lang="en-US" dirty="0" smtClean="0"/>
              <a:t>What’s new in Swift 2.x</a:t>
            </a:r>
          </a:p>
          <a:p>
            <a:r>
              <a:rPr lang="en-US" dirty="0" smtClean="0"/>
              <a:t>Doc comments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iBooks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Swift Programming </a:t>
            </a:r>
            <a:r>
              <a:rPr lang="en-US" dirty="0" smtClean="0"/>
              <a:t>Language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goo.gl/izCf5x</a:t>
            </a:r>
            <a:endParaRPr lang="en-US" dirty="0" smtClean="0"/>
          </a:p>
          <a:p>
            <a:pPr lvl="1"/>
            <a:r>
              <a:rPr lang="en-US" dirty="0" smtClean="0"/>
              <a:t>Using Swift with Cocoa </a:t>
            </a:r>
            <a:r>
              <a:rPr lang="en-US" dirty="0"/>
              <a:t>and Objective-C</a:t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goo.gl/5zktSJ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/>
              <a:t>Hacking with Swift</a:t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goo.gl/Qqscwu</a:t>
            </a:r>
            <a:endParaRPr lang="en-US" dirty="0" smtClean="0"/>
          </a:p>
          <a:p>
            <a:pPr lvl="1"/>
            <a:r>
              <a:rPr lang="en-US" dirty="0" smtClean="0"/>
              <a:t>Wearable Work Orders </a:t>
            </a:r>
            <a:r>
              <a:rPr lang="en-US" dirty="0" err="1" smtClean="0"/>
              <a:t>Bitbucket</a:t>
            </a:r>
            <a:r>
              <a:rPr lang="en-US" dirty="0"/>
              <a:t> Repo</a:t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goo.gl/aBnoj2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keith.wedinger@leadingedje.com</a:t>
            </a:r>
            <a:endParaRPr lang="en-US" dirty="0" smtClean="0"/>
          </a:p>
          <a:p>
            <a:r>
              <a:rPr lang="en-US" dirty="0" smtClean="0"/>
              <a:t>Twitter:</a:t>
            </a:r>
            <a:br>
              <a:rPr lang="en-US" dirty="0" smtClean="0"/>
            </a:br>
            <a:r>
              <a:rPr lang="en-US" dirty="0" smtClean="0"/>
              <a:t>@jkwuc89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ustin">
  <a:themeElements>
    <a:clrScheme name="Custom 3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F7F7F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ding EDJE 2015" id="{C417F6EF-15CE-BF41-B2C7-8C4A2EA63A60}" vid="{D5B2123D-30E5-134A-8B73-C8294E7E08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Leading EDJE 2015</Template>
  <TotalTime>28</TotalTime>
  <Words>65</Words>
  <Application>Microsoft Macintosh PowerPoint</Application>
  <PresentationFormat>On-screen Show (4:3)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2</vt:lpstr>
      <vt:lpstr>1_Austin</vt:lpstr>
      <vt:lpstr>SWIFTly Developing your iOS App</vt:lpstr>
      <vt:lpstr>Agenda</vt:lpstr>
      <vt:lpstr>Additional Info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7</cp:revision>
  <cp:lastPrinted>2015-07-29T01:18:55Z</cp:lastPrinted>
  <dcterms:created xsi:type="dcterms:W3CDTF">2015-11-17T12:06:29Z</dcterms:created>
  <dcterms:modified xsi:type="dcterms:W3CDTF">2015-11-17T22:12:59Z</dcterms:modified>
</cp:coreProperties>
</file>