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18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5" autoAdjust="0"/>
    <p:restoredTop sz="88678" autoAdjust="0"/>
  </p:normalViewPr>
  <p:slideViewPr>
    <p:cSldViewPr>
      <p:cViewPr varScale="1">
        <p:scale>
          <a:sx n="127" d="100"/>
          <a:sy n="127" d="100"/>
        </p:scale>
        <p:origin x="21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VM technology can significantly</a:t>
            </a:r>
            <a:r>
              <a:rPr lang="en-US" baseline="0" dirty="0" smtClean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4" Type="http://schemas.openxmlformats.org/officeDocument/2006/relationships/hyperlink" Target="https://github.com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kwuc89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dirty="0"/>
              <a:t>Do not put this off until later</a:t>
            </a:r>
          </a:p>
          <a:p>
            <a:r>
              <a:rPr lang="en-US" dirty="0" smtClean="0"/>
              <a:t>Do not </a:t>
            </a:r>
            <a:r>
              <a:rPr lang="en-US" dirty="0"/>
              <a:t>ignore it once it's written</a:t>
            </a:r>
          </a:p>
          <a:p>
            <a:r>
              <a:rPr lang="en-US" dirty="0"/>
              <a:t>TEST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walkthrough some sample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Blog: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xOyMQI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/>
              <a:t>How do you write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27+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</a:t>
            </a:r>
            <a:r>
              <a:rPr lang="en-US" dirty="0" smtClean="0"/>
              <a:t>Crown Equipment Corp, Wendy's, Improving, Ohio State, Abercrombie &amp; Fitch</a:t>
            </a:r>
            <a:endParaRPr lang="en-US" dirty="0" smtClean="0"/>
          </a:p>
          <a:p>
            <a:r>
              <a:rPr lang="en-US" dirty="0" smtClean="0"/>
              <a:t>Worked on several projects with effective documentation 😃</a:t>
            </a:r>
          </a:p>
          <a:p>
            <a:r>
              <a:rPr lang="en-US" dirty="0" smtClean="0"/>
              <a:t>Worked </a:t>
            </a:r>
            <a:r>
              <a:rPr lang="en-US" dirty="0" smtClean="0"/>
              <a:t>on several projects where there was </a:t>
            </a:r>
            <a:r>
              <a:rPr lang="en-US" dirty="0" smtClean="0"/>
              <a:t>little to no documentation 😢</a:t>
            </a:r>
            <a:endParaRPr lang="en-US" dirty="0" smtClean="0"/>
          </a:p>
          <a:p>
            <a:r>
              <a:rPr lang="en-US" dirty="0"/>
              <a:t>Who are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Project release cadence</a:t>
            </a:r>
            <a:endParaRPr lang="en-US" dirty="0" smtClean="0"/>
          </a:p>
          <a:p>
            <a:r>
              <a:rPr lang="en-US" dirty="0" smtClean="0"/>
              <a:t>Project review and </a:t>
            </a:r>
            <a:r>
              <a:rPr lang="en-US" dirty="0" smtClean="0"/>
              <a:t>verification</a:t>
            </a:r>
            <a:endParaRPr lang="en-US" dirty="0" smtClean="0"/>
          </a:p>
          <a:p>
            <a:r>
              <a:rPr lang="en-US" dirty="0" smtClean="0"/>
              <a:t>Transition ongoing development and support to the client or to your support organization</a:t>
            </a:r>
          </a:p>
          <a:p>
            <a:r>
              <a:rPr lang="en-US" b="1" u="sng" dirty="0" smtClean="0"/>
              <a:t>Documentation 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</a:t>
            </a:r>
            <a:r>
              <a:rPr lang="en-US" b="1" u="sng" dirty="0" smtClean="0"/>
              <a:t>working</a:t>
            </a:r>
            <a:r>
              <a:rPr lang="en-US" dirty="0" smtClean="0"/>
              <a:t> links for all online tools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installation and access instructions for all software, </a:t>
            </a:r>
            <a:r>
              <a:rPr lang="en-US" dirty="0" smtClean="0"/>
              <a:t>servers, databases </a:t>
            </a:r>
            <a:r>
              <a:rPr lang="en-US" dirty="0" smtClean="0"/>
              <a:t>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</a:t>
            </a:r>
            <a:r>
              <a:rPr lang="en-US" dirty="0" smtClean="0"/>
              <a:t>Scrum Masters, BAs</a:t>
            </a:r>
            <a:r>
              <a:rPr lang="en-US" dirty="0" smtClean="0"/>
              <a:t>, </a:t>
            </a:r>
            <a:r>
              <a:rPr lang="en-US" dirty="0" smtClean="0"/>
              <a:t>Developers</a:t>
            </a:r>
            <a:r>
              <a:rPr lang="en-US" dirty="0" smtClean="0"/>
              <a:t>, QA, IT support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smtClean="0"/>
              <a:t>email, phone numbers, desk locations</a:t>
            </a:r>
            <a:endParaRPr lang="en-US" dirty="0" smtClean="0"/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/>
              <a:t>Links to architecture and design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Project management/issue tracking </a:t>
            </a:r>
            <a:r>
              <a:rPr lang="en-US" dirty="0" smtClean="0"/>
              <a:t>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Cloud projects: Vendor, account information</a:t>
            </a:r>
            <a:endParaRPr lang="en-US" dirty="0"/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Ant/</a:t>
            </a:r>
            <a:r>
              <a:rPr lang="en-US" dirty="0" err="1" smtClean="0"/>
              <a:t>NAnt</a:t>
            </a:r>
            <a:r>
              <a:rPr lang="en-US" dirty="0" smtClean="0"/>
              <a:t>, </a:t>
            </a:r>
            <a:r>
              <a:rPr lang="en-US" dirty="0"/>
              <a:t>Maven, Gradle, </a:t>
            </a:r>
            <a:r>
              <a:rPr lang="en-US" dirty="0" err="1"/>
              <a:t>MSBuild</a:t>
            </a:r>
            <a:r>
              <a:rPr lang="en-US" dirty="0"/>
              <a:t>, </a:t>
            </a:r>
            <a:r>
              <a:rPr lang="en-US" dirty="0" smtClean="0"/>
              <a:t>Grunt, Gulp, internally developed/proprietary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  <a:p>
            <a:r>
              <a:rPr lang="en-US" dirty="0" smtClean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608</TotalTime>
  <Words>704</Words>
  <Application>Microsoft Macintosh PowerPoint</Application>
  <PresentationFormat>On-screen Show (4:3)</PresentationFormat>
  <Paragraphs>111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Mangal</vt:lpstr>
      <vt:lpstr>Arial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Microsoft Office User</cp:lastModifiedBy>
  <cp:revision>53</cp:revision>
  <cp:lastPrinted>2015-07-29T01:18:55Z</cp:lastPrinted>
  <dcterms:created xsi:type="dcterms:W3CDTF">2015-12-04T19:57:40Z</dcterms:created>
  <dcterms:modified xsi:type="dcterms:W3CDTF">2017-03-09T01:29:41Z</dcterms:modified>
</cp:coreProperties>
</file>