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312" r:id="rId2"/>
    <p:sldId id="257" r:id="rId3"/>
    <p:sldId id="310" r:id="rId4"/>
    <p:sldId id="311" r:id="rId5"/>
    <p:sldId id="306" r:id="rId6"/>
    <p:sldId id="308" r:id="rId7"/>
    <p:sldId id="305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1" autoAdjust="0"/>
    <p:restoredTop sz="94606" autoAdjust="0"/>
  </p:normalViewPr>
  <p:slideViewPr>
    <p:cSldViewPr>
      <p:cViewPr varScale="1">
        <p:scale>
          <a:sx n="137" d="100"/>
          <a:sy n="137" d="100"/>
        </p:scale>
        <p:origin x="238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10/20/16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kwuc89/SwiftPlaygrou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KrwiX" TargetMode="External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developer.apple.com/swift/resources/" TargetMode="External"/><Relationship Id="rId6" Type="http://schemas.openxmlformats.org/officeDocument/2006/relationships/hyperlink" Target="https://www.hackingwithswift.com/" TargetMode="External"/><Relationship Id="rId7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V8iJl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github.com/jkwuc89/SwiftPlaygrounds</a:t>
            </a:r>
            <a:endParaRPr lang="en-US" dirty="0" smtClean="0"/>
          </a:p>
          <a:p>
            <a:r>
              <a:rPr lang="en-US" dirty="0"/>
              <a:t>Inside Swift Introduction to </a:t>
            </a:r>
            <a:r>
              <a:rPr lang="en-US" dirty="0" smtClean="0"/>
              <a:t>Swift directory:</a:t>
            </a:r>
          </a:p>
          <a:p>
            <a:pPr lvl="1"/>
            <a:r>
              <a:rPr lang="en-US" dirty="0"/>
              <a:t>Arrays and Dictionaries</a:t>
            </a:r>
          </a:p>
          <a:p>
            <a:pPr lvl="1"/>
            <a:r>
              <a:rPr lang="en-US" dirty="0"/>
              <a:t>Conditionals Loops and Switches</a:t>
            </a:r>
          </a:p>
          <a:p>
            <a:pPr lvl="1"/>
            <a:r>
              <a:rPr lang="en-US" dirty="0"/>
              <a:t>Enumerations Classes and </a:t>
            </a:r>
            <a:r>
              <a:rPr lang="en-US" dirty="0" err="1" smtClean="0"/>
              <a:t>Structs</a:t>
            </a:r>
            <a:endParaRPr lang="en-US" smtClean="0"/>
          </a:p>
          <a:p>
            <a:pPr lvl="1"/>
            <a:r>
              <a:rPr lang="en-US" smtClean="0"/>
              <a:t>Error Handling</a:t>
            </a:r>
            <a:endParaRPr lang="en-US"/>
          </a:p>
          <a:p>
            <a:pPr lvl="1"/>
            <a:r>
              <a:rPr lang="en-US"/>
              <a:t>Functions and Closures</a:t>
            </a:r>
          </a:p>
          <a:p>
            <a:pPr lvl="1"/>
            <a:r>
              <a:rPr lang="en-US"/>
              <a:t>Variables </a:t>
            </a:r>
            <a:r>
              <a:rPr lang="en-US" smtClean="0"/>
              <a:t>Constants </a:t>
            </a:r>
            <a:r>
              <a:rPr lang="en-US"/>
              <a:t>Types and Operators</a:t>
            </a:r>
          </a:p>
          <a:p>
            <a:r>
              <a:rPr lang="en-US" smtClean="0"/>
              <a:t>Xcode 8</a:t>
            </a: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A S</a:t>
            </a:r>
            <a:r>
              <a:rPr lang="en-US" smtClean="0"/>
              <a:t>wift Introduction </a:t>
            </a:r>
            <a:r>
              <a:rPr lang="en-US"/>
              <a:t>to </a:t>
            </a:r>
            <a:r>
              <a:rPr lang="en-US" smtClean="0"/>
              <a:t>Swift (pun intended)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Over </a:t>
            </a:r>
            <a:r>
              <a:rPr lang="en-US" sz="2200" dirty="0" smtClean="0"/>
              <a:t>27 </a:t>
            </a:r>
            <a:r>
              <a:rPr lang="en-US" sz="2200" dirty="0"/>
              <a:t>years experience architecting, designing, developing and delivering high quality software solutions for several companies including </a:t>
            </a:r>
            <a:r>
              <a:rPr lang="en-US" sz="2200" dirty="0" smtClean="0"/>
              <a:t>Abercrombie &amp; Fitch, Diebold</a:t>
            </a:r>
            <a:r>
              <a:rPr lang="en-US" sz="2200" dirty="0"/>
              <a:t>, IBM, Lexmark, Limited Brands, Ohio State, and Sterling </a:t>
            </a:r>
            <a:r>
              <a:rPr lang="en-US" sz="2200" dirty="0" smtClean="0"/>
              <a:t>Commerce.</a:t>
            </a:r>
          </a:p>
          <a:p>
            <a:r>
              <a:rPr lang="en-US" sz="2200" dirty="0" smtClean="0"/>
              <a:t>Very </a:t>
            </a:r>
            <a:r>
              <a:rPr lang="en-US" sz="2200" dirty="0"/>
              <a:t>passionate about architecting and developing software solutions that deliver exceptional ROI to </a:t>
            </a:r>
            <a:r>
              <a:rPr lang="en-US" sz="2200" dirty="0" smtClean="0"/>
              <a:t>my clients.</a:t>
            </a:r>
          </a:p>
          <a:p>
            <a:r>
              <a:rPr lang="en-US" sz="2200" dirty="0" smtClean="0"/>
              <a:t>Presented </a:t>
            </a:r>
            <a:r>
              <a:rPr lang="en-US" sz="2200" dirty="0"/>
              <a:t>at CodeMash, Code </a:t>
            </a:r>
            <a:r>
              <a:rPr lang="en-US" sz="2200" dirty="0" err="1"/>
              <a:t>PaLOUsa</a:t>
            </a:r>
            <a:r>
              <a:rPr lang="en-US" sz="2200" dirty="0"/>
              <a:t>, Columbus Code Camp, </a:t>
            </a:r>
            <a:r>
              <a:rPr lang="en-US" sz="2200" dirty="0" err="1" smtClean="0"/>
              <a:t>DogFoodCon</a:t>
            </a:r>
            <a:r>
              <a:rPr lang="en-US" sz="2200" dirty="0" smtClean="0"/>
              <a:t>, M3</a:t>
            </a:r>
            <a:r>
              <a:rPr lang="en-US" sz="2200" dirty="0"/>
              <a:t>, Path to Agility, StirTrek, and That Conference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not at work, e</a:t>
            </a:r>
            <a:r>
              <a:rPr lang="en-US" sz="2200" dirty="0" smtClean="0"/>
              <a:t>njoys </a:t>
            </a:r>
            <a:r>
              <a:rPr lang="en-US" sz="2200" dirty="0"/>
              <a:t>dining and traveling with </a:t>
            </a:r>
            <a:r>
              <a:rPr lang="en-US" sz="2200" dirty="0" smtClean="0"/>
              <a:t>my beautiful </a:t>
            </a:r>
            <a:r>
              <a:rPr lang="en-US" sz="2200" dirty="0"/>
              <a:t>wife Karen, craft beer and spending time when </a:t>
            </a:r>
            <a:r>
              <a:rPr lang="en-US" sz="2200" dirty="0" smtClean="0"/>
              <a:t>I can </a:t>
            </a:r>
            <a:r>
              <a:rPr lang="en-US" sz="2200" dirty="0"/>
              <a:t>with </a:t>
            </a:r>
            <a:r>
              <a:rPr lang="en-US" sz="2200" dirty="0" smtClean="0"/>
              <a:t>my two </a:t>
            </a:r>
            <a:r>
              <a:rPr lang="en-US" sz="2200" dirty="0"/>
              <a:t>daughters who are currently away at college.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6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About Improving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/>
              <a:t>Creating a great place to work by</a:t>
            </a:r>
            <a:r>
              <a:rPr lang="en-US"/>
              <a:t> </a:t>
            </a:r>
          </a:p>
          <a:p>
            <a:pPr fontAlgn="auto"/>
            <a:r>
              <a:rPr lang="en-US"/>
              <a:t>Cultivating an environment that fosters authentic and long term professional relationships </a:t>
            </a:r>
          </a:p>
          <a:p>
            <a:pPr fontAlgn="auto"/>
            <a:r>
              <a:rPr lang="en-US"/>
              <a:t>Sharing the success and accomplishments of the company </a:t>
            </a:r>
          </a:p>
          <a:p>
            <a:pPr fontAlgn="auto"/>
            <a:r>
              <a:rPr lang="en-US"/>
              <a:t>Promoting open and honest communication </a:t>
            </a:r>
          </a:p>
          <a:p>
            <a:pPr fontAlgn="auto"/>
            <a:r>
              <a:rPr lang="en-US"/>
              <a:t>Providing creative ways for each of us to learn and grow </a:t>
            </a:r>
          </a:p>
          <a:p>
            <a:pPr fontAlgn="auto"/>
            <a:r>
              <a:rPr lang="en-US"/>
              <a:t>Encouraging a positive atmosphere which is both friendly and fun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Variables and Constants</a:t>
            </a:r>
          </a:p>
          <a:p>
            <a:r>
              <a:rPr lang="en-US" smtClean="0"/>
              <a:t>Types</a:t>
            </a:r>
          </a:p>
          <a:p>
            <a:r>
              <a:rPr lang="en-US" smtClean="0"/>
              <a:t>Operators</a:t>
            </a:r>
          </a:p>
          <a:p>
            <a:r>
              <a:rPr lang="en-US" smtClean="0"/>
              <a:t>Arrays and Dictionaries</a:t>
            </a:r>
          </a:p>
          <a:p>
            <a:r>
              <a:rPr lang="en-US" smtClean="0"/>
              <a:t>Conditional statements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Switch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Functions and Closures</a:t>
            </a:r>
          </a:p>
          <a:p>
            <a:r>
              <a:rPr lang="en-US" smtClean="0"/>
              <a:t>Enumerations</a:t>
            </a:r>
          </a:p>
          <a:p>
            <a:r>
              <a:rPr lang="en-US" err="1" smtClean="0"/>
              <a:t>Structs</a:t>
            </a:r>
            <a:endParaRPr lang="en-US" smtClean="0"/>
          </a:p>
          <a:p>
            <a:r>
              <a:rPr lang="en-US" smtClean="0"/>
              <a:t>Classes</a:t>
            </a:r>
          </a:p>
          <a:p>
            <a:r>
              <a:rPr lang="en-US" smtClean="0"/>
              <a:t>Properties</a:t>
            </a:r>
          </a:p>
          <a:p>
            <a:r>
              <a:rPr lang="en-US" smtClean="0"/>
              <a:t>Static properties and </a:t>
            </a:r>
            <a:r>
              <a:rPr lang="en-US" smtClean="0"/>
              <a:t>methods</a:t>
            </a:r>
          </a:p>
          <a:p>
            <a:r>
              <a:rPr lang="en-US" smtClean="0"/>
              <a:t>Error Handling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Playground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Xcode</a:t>
            </a:r>
          </a:p>
          <a:p>
            <a:r>
              <a:rPr lang="en-US" smtClean="0"/>
              <a:t>Open playgrounds from GitHub repo</a:t>
            </a:r>
          </a:p>
          <a:p>
            <a:pPr lvl="1"/>
            <a:r>
              <a:rPr lang="en-US"/>
              <a:t>Arrays and </a:t>
            </a:r>
            <a:r>
              <a:rPr lang="en-US" smtClean="0"/>
              <a:t>Dictionaries</a:t>
            </a:r>
          </a:p>
          <a:p>
            <a:pPr lvl="1"/>
            <a:r>
              <a:rPr lang="en-US" smtClean="0"/>
              <a:t>Conditionals </a:t>
            </a:r>
            <a:r>
              <a:rPr lang="en-US"/>
              <a:t>Loops and </a:t>
            </a:r>
            <a:r>
              <a:rPr lang="en-US" smtClean="0"/>
              <a:t>Switches</a:t>
            </a:r>
          </a:p>
          <a:p>
            <a:pPr lvl="1"/>
            <a:r>
              <a:rPr lang="en-US" smtClean="0"/>
              <a:t>Enumerations </a:t>
            </a:r>
            <a:r>
              <a:rPr lang="en-US"/>
              <a:t>Classes and </a:t>
            </a:r>
            <a:r>
              <a:rPr lang="en-US" err="1" smtClean="0"/>
              <a:t>Structs</a:t>
            </a:r>
            <a:endParaRPr lang="en-US" smtClean="0"/>
          </a:p>
          <a:p>
            <a:pPr lvl="1"/>
            <a:r>
              <a:rPr lang="en-US" smtClean="0"/>
              <a:t>Error Handling</a:t>
            </a:r>
            <a:endParaRPr lang="en-US" smtClean="0"/>
          </a:p>
          <a:p>
            <a:pPr lvl="1"/>
            <a:r>
              <a:rPr lang="en-US" smtClean="0"/>
              <a:t>Functions </a:t>
            </a:r>
            <a:r>
              <a:rPr lang="en-US"/>
              <a:t>and </a:t>
            </a:r>
            <a:r>
              <a:rPr lang="en-US" smtClean="0"/>
              <a:t>Closures</a:t>
            </a:r>
          </a:p>
          <a:p>
            <a:pPr lvl="1"/>
            <a:r>
              <a:rPr lang="en-US" smtClean="0"/>
              <a:t>Variables Constants </a:t>
            </a:r>
            <a:r>
              <a:rPr lang="en-US"/>
              <a:t>Types and </a:t>
            </a:r>
            <a:r>
              <a:rPr lang="en-US" smtClean="0"/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Additional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Free </a:t>
            </a:r>
            <a:r>
              <a:rPr lang="en-US" err="1" smtClean="0"/>
              <a:t>iBooks</a:t>
            </a:r>
            <a:endParaRPr lang="en-US" smtClean="0"/>
          </a:p>
          <a:p>
            <a:pPr lvl="1"/>
            <a:r>
              <a:rPr lang="en-US" smtClean="0"/>
              <a:t>The </a:t>
            </a:r>
            <a:r>
              <a:rPr lang="en-US" smtClean="0"/>
              <a:t>Swift Programming </a:t>
            </a:r>
            <a:r>
              <a:rPr lang="en-US" smtClean="0"/>
              <a:t>Language</a:t>
            </a:r>
            <a:br>
              <a:rPr lang="en-US" smtClean="0"/>
            </a:b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goo.gl/V8iJly</a:t>
            </a:r>
            <a:endParaRPr lang="en-US" smtClean="0"/>
          </a:p>
          <a:p>
            <a:pPr lvl="1"/>
            <a:r>
              <a:rPr lang="en-US" smtClean="0"/>
              <a:t>Using </a:t>
            </a:r>
            <a:r>
              <a:rPr lang="en-US" smtClean="0"/>
              <a:t>Swift with Cocoa </a:t>
            </a:r>
            <a:r>
              <a:rPr lang="en-US"/>
              <a:t>and Objective-C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goo.gl/nKrwiX</a:t>
            </a:r>
            <a:endParaRPr lang="en-US" smtClean="0"/>
          </a:p>
          <a:p>
            <a:r>
              <a:rPr lang="en-US" smtClean="0"/>
              <a:t>Links</a:t>
            </a:r>
          </a:p>
          <a:p>
            <a:pPr lvl="1"/>
            <a:r>
              <a:rPr lang="en-US" err="1" smtClean="0"/>
              <a:t>Swift.org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swift.org</a:t>
            </a:r>
            <a:endParaRPr lang="en-US" smtClean="0"/>
          </a:p>
          <a:p>
            <a:pPr lvl="1"/>
            <a:r>
              <a:rPr lang="en-US"/>
              <a:t>Swift Presentations, Documentation, and Sample Code</a:t>
            </a:r>
            <a:br>
              <a:rPr lang="en-US"/>
            </a:br>
            <a:r>
              <a:rPr lang="en-US">
                <a:hlinkClick r:id="rId5"/>
              </a:rPr>
              <a:t>https://developer.apple.com/swift/resources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lvl="1"/>
            <a:r>
              <a:rPr lang="en-US" smtClean="0"/>
              <a:t>Hacking </a:t>
            </a:r>
            <a:r>
              <a:rPr lang="en-US"/>
              <a:t>with Swift</a:t>
            </a:r>
            <a:br>
              <a:rPr lang="en-US"/>
            </a:br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www.hackingwithswift.com</a:t>
            </a:r>
            <a:endParaRPr lang="en-US" smtClean="0"/>
          </a:p>
          <a:p>
            <a:pPr lvl="1"/>
            <a:r>
              <a:rPr lang="en-US" smtClean="0"/>
              <a:t>Swift </a:t>
            </a:r>
            <a:r>
              <a:rPr lang="en-US"/>
              <a:t>Weekly Newsletter</a:t>
            </a:r>
            <a:br>
              <a:rPr lang="en-US"/>
            </a:br>
            <a:r>
              <a:rPr lang="en-US" smtClean="0">
                <a:hlinkClick r:id="rId7"/>
              </a:rPr>
              <a:t>http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www.swiftweekly.com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Email:</a:t>
            </a:r>
            <a:br>
              <a:rPr lang="en-US" smtClean="0"/>
            </a:br>
            <a:r>
              <a:rPr lang="en-US" smtClean="0">
                <a:hlinkClick r:id="rId2"/>
              </a:rPr>
              <a:t>keith.wedinger@improving.com</a:t>
            </a:r>
            <a:endParaRPr lang="en-US" smtClean="0"/>
          </a:p>
          <a:p>
            <a:r>
              <a:rPr lang="en-US"/>
              <a:t>Blog: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jkwuc89.github.io</a:t>
            </a:r>
            <a:endParaRPr lang="en-US" smtClean="0"/>
          </a:p>
          <a:p>
            <a:r>
              <a:rPr lang="en-US" smtClean="0"/>
              <a:t>Twitter:</a:t>
            </a:r>
            <a:br>
              <a:rPr lang="en-US" smtClean="0"/>
            </a:br>
            <a:r>
              <a:rPr lang="en-US" smtClean="0"/>
              <a:t>@jkwuc89</a:t>
            </a:r>
          </a:p>
          <a:p>
            <a:r>
              <a:rPr lang="en-US" smtClean="0"/>
              <a:t>GitHub: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github.com/jkwuc89</a:t>
            </a:r>
            <a:endParaRPr lang="en-US" smtClean="0"/>
          </a:p>
          <a:p>
            <a:r>
              <a:rPr lang="en-US" smtClean="0"/>
              <a:t>LinkedIn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www.linkedin.com/in/kwedinger</a:t>
            </a:r>
            <a:endParaRPr lang="en-US" smtClean="0"/>
          </a:p>
          <a:p>
            <a:r>
              <a:rPr lang="en-US" smtClean="0"/>
              <a:t>Untapped (for fellow craft </a:t>
            </a:r>
            <a:r>
              <a:rPr lang="en-US"/>
              <a:t>beer aficionados)</a:t>
            </a:r>
            <a:br>
              <a:rPr lang="en-US"/>
            </a:br>
            <a:r>
              <a:rPr lang="en-US" smtClean="0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untappd.com/user/jkwuc89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542</TotalTime>
  <Words>288</Words>
  <Application>Microsoft Macintosh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Improving</vt:lpstr>
      <vt:lpstr>Prerequisites</vt:lpstr>
      <vt:lpstr>A Swift Introduction to Swift (pun intended)</vt:lpstr>
      <vt:lpstr>About Me</vt:lpstr>
      <vt:lpstr>About Improving</vt:lpstr>
      <vt:lpstr>Agenda</vt:lpstr>
      <vt:lpstr>Playground Time</vt:lpstr>
      <vt:lpstr>Additional Info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35</cp:revision>
  <cp:lastPrinted>2015-07-29T01:18:55Z</cp:lastPrinted>
  <dcterms:created xsi:type="dcterms:W3CDTF">2015-11-17T12:06:29Z</dcterms:created>
  <dcterms:modified xsi:type="dcterms:W3CDTF">2016-10-20T20:55:38Z</dcterms:modified>
</cp:coreProperties>
</file>