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8" r:id="rId3"/>
    <p:sldId id="261" r:id="rId4"/>
    <p:sldId id="266" r:id="rId5"/>
    <p:sldId id="267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50"/>
    <p:restoredTop sz="94604"/>
  </p:normalViewPr>
  <p:slideViewPr>
    <p:cSldViewPr snapToGrid="0" snapToObjects="1">
      <p:cViewPr varScale="1">
        <p:scale>
          <a:sx n="108" d="100"/>
          <a:sy n="108" d="100"/>
        </p:scale>
        <p:origin x="112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C95BFA6-5E24-4749-9A30-9C0FB8BC8A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1558" y="0"/>
            <a:ext cx="7246180" cy="455771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EEE2FB8-C0B5-914C-92A7-B27163D121C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1" y="494675"/>
            <a:ext cx="5232816" cy="2233535"/>
          </a:xfrm>
        </p:spPr>
        <p:txBody>
          <a:bodyPr anchor="b">
            <a:normAutofit/>
          </a:bodyPr>
          <a:lstStyle>
            <a:lvl1pPr algn="l">
              <a:defRPr sz="5400" b="1" spc="-1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28210"/>
            <a:ext cx="5502639" cy="974360"/>
          </a:xfrm>
        </p:spPr>
        <p:txBody>
          <a:bodyPr/>
          <a:lstStyle>
            <a:lvl1pPr marL="0" indent="0" algn="l">
              <a:buNone/>
              <a:defRPr sz="24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928C1-9142-C447-A566-8895708D85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6387" y="5790402"/>
            <a:ext cx="2037413" cy="5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689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40E90-E2AC-FC47-8C28-6FB0E38F969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CDB33FC-084D-A54B-978D-2B18AB9FEF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183188" y="987425"/>
            <a:ext cx="6170612" cy="4873625"/>
          </a:xfrm>
        </p:spPr>
        <p:txBody>
          <a:bodyPr/>
          <a:lstStyle>
            <a:lvl1pPr>
              <a:buClr>
                <a:srgbClr val="FF0000"/>
              </a:buClr>
              <a:defRPr/>
            </a:lvl1pPr>
            <a:lvl2pPr marL="685800" indent="-228600">
              <a:buClr>
                <a:srgbClr val="00B0F0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  <a:lvl5pPr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2014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6E208D-BEE8-E745-87B2-8F9A22301F8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01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Al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494675"/>
            <a:ext cx="10515599" cy="2233535"/>
          </a:xfrm>
        </p:spPr>
        <p:txBody>
          <a:bodyPr anchor="b">
            <a:normAutofit/>
          </a:bodyPr>
          <a:lstStyle>
            <a:lvl1pPr algn="l">
              <a:defRPr sz="5400" b="1" spc="-1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728210"/>
            <a:ext cx="10515599" cy="920764"/>
          </a:xfrm>
        </p:spPr>
        <p:txBody>
          <a:bodyPr/>
          <a:lstStyle>
            <a:lvl1pPr marL="0" indent="0" algn="l">
              <a:buNone/>
              <a:defRPr sz="2400" spc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4928C1-9142-C447-A566-8895708D85C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316387" y="5790402"/>
            <a:ext cx="2037413" cy="5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271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defRPr/>
            </a:lvl1pPr>
            <a:lvl2pPr marL="685800" indent="-228600">
              <a:buClr>
                <a:srgbClr val="00B0F0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  <a:lvl5pPr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1ABFD-A3A3-944C-B8FF-BB1053E04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012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Simp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FF0000"/>
              </a:buClr>
              <a:defRPr/>
            </a:lvl1pPr>
            <a:lvl2pPr marL="685800" indent="-228600">
              <a:buClr>
                <a:srgbClr val="00B0F0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rgbClr val="FFC000"/>
              </a:buClr>
              <a:defRPr/>
            </a:lvl3pPr>
            <a:lvl4pPr>
              <a:buClr>
                <a:schemeClr val="tx1">
                  <a:lumMod val="65000"/>
                  <a:lumOff val="35000"/>
                </a:schemeClr>
              </a:buClr>
              <a:defRPr/>
            </a:lvl4pPr>
            <a:lvl5pPr>
              <a:buClr>
                <a:schemeClr val="bg1">
                  <a:lumMod val="65000"/>
                </a:schemeClr>
              </a:buCl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71ABFD-A3A3-944C-B8FF-BB1053E04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50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spc="-15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6C81B8-0D1C-CB48-A30A-B7C0426746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0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53FD4-311C-5E4E-9284-1060617F0D3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222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 spc="-150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B0F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92D05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74BA4-FD3A-1E48-BD37-0021251741EB}" type="datetimeFigureOut">
              <a:rPr lang="en-US" smtClean="0"/>
              <a:t>9/19/2018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A3616-062B-2C4E-9D58-237C3D7BFC26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5710AC-4019-0346-9F8E-BA605AD32F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7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spc="-15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D2C0C4-DF7A-1D45-94C5-557D7E7647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36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770FBF-3A84-5040-9ADE-B6649F7634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642305" y="6370217"/>
            <a:ext cx="337389" cy="33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4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8474BA4-FD3A-1E48-BD37-0021251741EB}" type="datetimeFigureOut">
              <a:rPr lang="en-US" smtClean="0"/>
              <a:pPr/>
              <a:t>9/19/2018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1BA3616-062B-2C4E-9D58-237C3D7BFC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3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15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EEBE135-CC19-1249-89C0-649F0DA068A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31558" y="0"/>
            <a:ext cx="7246180" cy="4557713"/>
          </a:xfrm>
        </p:spPr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4BE56EF-CC90-A74D-9EF3-C7FBE6DC4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22F00AE-94B1-D143-83AE-3DD54F0F89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 of presentation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8F5EDB4-67D9-054D-B95E-6BB8F7BC9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b="1" dirty="0"/>
              <a:t>Subtitle of presentation</a:t>
            </a: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PRESENTED BY YOUR 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14891B8-ABB5-DC4E-99B5-1F8DE8489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387" y="5790402"/>
            <a:ext cx="2037413" cy="56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26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3319-1B00-4C44-A0E0-3A1A83DA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656B-F7DB-044A-976F-B82AE450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here</a:t>
            </a:r>
          </a:p>
          <a:p>
            <a:pPr lvl="1"/>
            <a:r>
              <a:rPr lang="en-US" dirty="0"/>
              <a:t>More here</a:t>
            </a:r>
          </a:p>
          <a:p>
            <a:pPr lvl="2"/>
            <a:r>
              <a:rPr lang="en-US" dirty="0"/>
              <a:t>And more!</a:t>
            </a:r>
          </a:p>
          <a:p>
            <a:pPr lvl="3"/>
            <a:r>
              <a:rPr lang="en-US" dirty="0"/>
              <a:t>And more!</a:t>
            </a:r>
          </a:p>
          <a:p>
            <a:pPr lvl="4"/>
            <a:r>
              <a:rPr lang="en-US" dirty="0"/>
              <a:t>MORE???</a:t>
            </a:r>
          </a:p>
        </p:txBody>
      </p:sp>
    </p:spTree>
    <p:extLst>
      <p:ext uri="{BB962C8B-B14F-4D97-AF65-F5344CB8AC3E}">
        <p14:creationId xmlns:p14="http://schemas.microsoft.com/office/powerpoint/2010/main" val="4190219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017B-AF97-AB40-A5F9-34B4DE9B2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FBB8D-96C3-F24D-AAC2-85BE0346E4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35111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E3319-1B00-4C44-A0E0-3A1A83DA3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A656B-F7DB-044A-976F-B82AE450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Information here</a:t>
            </a:r>
          </a:p>
          <a:p>
            <a:pPr lvl="1"/>
            <a:r>
              <a:rPr lang="en-US" dirty="0"/>
              <a:t>More here</a:t>
            </a:r>
          </a:p>
          <a:p>
            <a:pPr lvl="2"/>
            <a:r>
              <a:rPr lang="en-US" dirty="0"/>
              <a:t>And more!</a:t>
            </a:r>
          </a:p>
          <a:p>
            <a:pPr lvl="3"/>
            <a:r>
              <a:rPr lang="en-US" dirty="0"/>
              <a:t>And more!</a:t>
            </a:r>
          </a:p>
          <a:p>
            <a:pPr lvl="4"/>
            <a:r>
              <a:rPr lang="en-US" dirty="0"/>
              <a:t>MORE???</a:t>
            </a:r>
          </a:p>
        </p:txBody>
      </p:sp>
    </p:spTree>
    <p:extLst>
      <p:ext uri="{BB962C8B-B14F-4D97-AF65-F5344CB8AC3E}">
        <p14:creationId xmlns:p14="http://schemas.microsoft.com/office/powerpoint/2010/main" val="2309702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F70E2-7B7F-524B-A674-99B3A7AB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5846-29B9-B94B-B8B4-F59AF3FDE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Foo</a:t>
            </a:r>
          </a:p>
          <a:p>
            <a:r>
              <a:rPr lang="en-US" dirty="0"/>
              <a:t>Bar</a:t>
            </a:r>
          </a:p>
        </p:txBody>
      </p:sp>
    </p:spTree>
    <p:extLst>
      <p:ext uri="{BB962C8B-B14F-4D97-AF65-F5344CB8AC3E}">
        <p14:creationId xmlns:p14="http://schemas.microsoft.com/office/powerpoint/2010/main" val="1206013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DD424-B0AE-F440-89B3-361310F9FD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1A837-6F72-A740-887A-3BC9426A05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Contact information</a:t>
            </a:r>
          </a:p>
        </p:txBody>
      </p:sp>
    </p:spTree>
    <p:extLst>
      <p:ext uri="{BB962C8B-B14F-4D97-AF65-F5344CB8AC3E}">
        <p14:creationId xmlns:p14="http://schemas.microsoft.com/office/powerpoint/2010/main" val="217623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69</TotalTime>
  <Words>50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Title of presentation</vt:lpstr>
      <vt:lpstr>Title here</vt:lpstr>
      <vt:lpstr>Section title</vt:lpstr>
      <vt:lpstr>Title here</vt:lpstr>
      <vt:lpstr>References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Mack</dc:creator>
  <cp:lastModifiedBy>Danilo Casino</cp:lastModifiedBy>
  <cp:revision>9</cp:revision>
  <dcterms:created xsi:type="dcterms:W3CDTF">2018-09-18T00:32:48Z</dcterms:created>
  <dcterms:modified xsi:type="dcterms:W3CDTF">2018-09-19T12:30:08Z</dcterms:modified>
</cp:coreProperties>
</file>