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315" r:id="rId2"/>
    <p:sldId id="258" r:id="rId3"/>
    <p:sldId id="306" r:id="rId4"/>
    <p:sldId id="320" r:id="rId5"/>
    <p:sldId id="307" r:id="rId6"/>
    <p:sldId id="319" r:id="rId7"/>
    <p:sldId id="308" r:id="rId8"/>
    <p:sldId id="316" r:id="rId9"/>
    <p:sldId id="309" r:id="rId10"/>
    <p:sldId id="310" r:id="rId11"/>
    <p:sldId id="311" r:id="rId12"/>
    <p:sldId id="312" r:id="rId13"/>
    <p:sldId id="313" r:id="rId14"/>
    <p:sldId id="314" r:id="rId15"/>
    <p:sldId id="317" r:id="rId16"/>
    <p:sldId id="318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88636" autoAdjust="0"/>
  </p:normalViewPr>
  <p:slideViewPr>
    <p:cSldViewPr>
      <p:cViewPr varScale="1">
        <p:scale>
          <a:sx n="140" d="100"/>
          <a:sy n="140" d="100"/>
        </p:scale>
        <p:origin x="1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</a:t>
            </a:r>
            <a:r>
              <a:rPr lang="en-US" baseline="0" dirty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Current documentation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VM technology can significantly</a:t>
            </a:r>
            <a:r>
              <a:rPr lang="en-US" baseline="0" dirty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on borrowed time; or Dude, where are the docs?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Principal Consultant II</a:t>
            </a:r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OS and version needs to be installed?</a:t>
            </a:r>
          </a:p>
          <a:p>
            <a:r>
              <a:rPr lang="en-US" dirty="0"/>
              <a:t>What SDKs / JDKs are required?</a:t>
            </a:r>
          </a:p>
          <a:p>
            <a:r>
              <a:rPr lang="en-US" dirty="0"/>
              <a:t>What IDE and version is required?</a:t>
            </a:r>
          </a:p>
          <a:p>
            <a:pPr lvl="1"/>
            <a:r>
              <a:rPr lang="en-US" dirty="0"/>
              <a:t>How is the IDE configured to conform to project development standards?</a:t>
            </a:r>
          </a:p>
          <a:p>
            <a:r>
              <a:rPr lang="en-US" dirty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Cloud projects: Vendor, account information</a:t>
            </a:r>
          </a:p>
          <a:p>
            <a:r>
              <a:rPr lang="en-US" dirty="0"/>
              <a:t>Mobile projects: What devices are supported and where do I get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used?</a:t>
            </a:r>
          </a:p>
          <a:p>
            <a:r>
              <a:rPr lang="en-US" dirty="0"/>
              <a:t>What build tool software and version is needed?</a:t>
            </a:r>
          </a:p>
          <a:p>
            <a:pPr lvl="1"/>
            <a:r>
              <a:rPr lang="en-US" dirty="0"/>
              <a:t>Ant/</a:t>
            </a:r>
            <a:r>
              <a:rPr lang="en-US" dirty="0" err="1"/>
              <a:t>NAnt</a:t>
            </a:r>
            <a:r>
              <a:rPr lang="en-US" dirty="0"/>
              <a:t>, Maven, Gradle, </a:t>
            </a:r>
            <a:r>
              <a:rPr lang="en-US" dirty="0" err="1"/>
              <a:t>MSBuild</a:t>
            </a:r>
            <a:r>
              <a:rPr lang="en-US" dirty="0"/>
              <a:t>, Grunt, Gulp, internally developed/proprietary?</a:t>
            </a:r>
          </a:p>
          <a:p>
            <a:r>
              <a:rPr lang="en-US" dirty="0"/>
              <a:t>What dependency management server is used?</a:t>
            </a:r>
          </a:p>
          <a:p>
            <a:r>
              <a:rPr lang="en-US" dirty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is the project pulled from source control, built, tested, installed/deployed and executed?</a:t>
            </a:r>
          </a:p>
          <a:p>
            <a:pPr lvl="1"/>
            <a:r>
              <a:rPr lang="en-US" dirty="0"/>
              <a:t>Provide step by step instructions</a:t>
            </a:r>
          </a:p>
          <a:p>
            <a:pPr lvl="1"/>
            <a:r>
              <a:rPr lang="en-US" dirty="0"/>
              <a:t>Include database setup instructions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 ALERT 🚨</a:t>
            </a:r>
            <a:r>
              <a:rPr lang="en-US" dirty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  <a:p>
            <a:pPr lvl="1"/>
            <a:r>
              <a:rPr lang="en-US" dirty="0"/>
              <a:t>Describe what can be found and where</a:t>
            </a:r>
          </a:p>
          <a:p>
            <a:pPr lvl="1"/>
            <a:r>
              <a:rPr lang="en-US" dirty="0"/>
              <a:t>Very important if the project deviates from commonly followed patterns</a:t>
            </a:r>
          </a:p>
          <a:p>
            <a:pPr lvl="1"/>
            <a:r>
              <a:rPr lang="en-US" dirty="0"/>
              <a:t>Very important if structure is "very large"</a:t>
            </a:r>
          </a:p>
          <a:p>
            <a:r>
              <a:rPr lang="en-US" dirty="0"/>
              <a:t>Include a FAQ section that includes answers to commonly asked questions or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writes and maintains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initial version</a:t>
            </a:r>
          </a:p>
          <a:p>
            <a:pPr lvl="1"/>
            <a:r>
              <a:rPr lang="en-US" dirty="0"/>
              <a:t>Will enlist help from others to write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b="1" u="sng" dirty="0"/>
              <a:t>Do not put this off until later!!</a:t>
            </a:r>
          </a:p>
          <a:p>
            <a:r>
              <a:rPr lang="en-US" b="1" u="sng" dirty="0"/>
              <a:t>Do not ignore it once it's written!!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 and straightforward</a:t>
            </a:r>
          </a:p>
          <a:p>
            <a:r>
              <a:rPr lang="en-US" dirty="0"/>
              <a:t>Know and target your audience</a:t>
            </a:r>
          </a:p>
          <a:p>
            <a:r>
              <a:rPr lang="en-US" dirty="0"/>
              <a:t>Treat it as a project deliverable</a:t>
            </a:r>
          </a:p>
          <a:p>
            <a:pPr lvl="1"/>
            <a:r>
              <a:rPr lang="en-US" dirty="0"/>
              <a:t>Version controlled</a:t>
            </a:r>
          </a:p>
          <a:p>
            <a:r>
              <a:rPr lang="en-US" dirty="0"/>
              <a:t>DRY </a:t>
            </a:r>
            <a:r>
              <a:rPr lang="mr-IN" dirty="0"/>
              <a:t>–</a:t>
            </a:r>
            <a:r>
              <a:rPr lang="en-US" dirty="0"/>
              <a:t> Don't repeat yourself</a:t>
            </a:r>
          </a:p>
          <a:p>
            <a:r>
              <a:rPr lang="en-US" dirty="0"/>
              <a:t>Suggested tools</a:t>
            </a:r>
          </a:p>
          <a:p>
            <a:pPr lvl="1"/>
            <a:r>
              <a:rPr lang="en-US" dirty="0"/>
              <a:t>Microsoft Office</a:t>
            </a:r>
          </a:p>
          <a:p>
            <a:pPr lvl="1"/>
            <a:r>
              <a:rPr lang="en-US" dirty="0" err="1"/>
              <a:t>Atlassian</a:t>
            </a:r>
            <a:r>
              <a:rPr lang="en-US" dirty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walkthrough some sample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keith.wedinger@improving.com</a:t>
            </a:r>
            <a:endParaRPr lang="en-US" dirty="0"/>
          </a:p>
          <a:p>
            <a:r>
              <a:rPr lang="en-US" dirty="0"/>
              <a:t>Twitter: @jkwuc89</a:t>
            </a:r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>
                <a:hlinkClick r:id="rId2"/>
              </a:rPr>
              <a:t>https://jkwuc89.github.io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https://www.linkedin.com/in/kwedinger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https://github.com/jkwuc89</a:t>
            </a:r>
            <a:endParaRPr lang="en-US" dirty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/>
              <a:t>/N3fv7f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do we need this?</a:t>
            </a:r>
          </a:p>
          <a:p>
            <a:r>
              <a:rPr lang="en-US" dirty="0"/>
              <a:t>Story Time</a:t>
            </a:r>
          </a:p>
          <a:p>
            <a:r>
              <a:rPr lang="en-US" dirty="0"/>
              <a:t>Guidelines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What needs to be covered?</a:t>
            </a:r>
          </a:p>
          <a:p>
            <a:r>
              <a:rPr lang="en-US" dirty="0"/>
              <a:t>Who writes and maintains this?</a:t>
            </a:r>
          </a:p>
          <a:p>
            <a:r>
              <a:rPr lang="en-US" dirty="0"/>
              <a:t>How do you write it?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28+ year career</a:t>
            </a:r>
          </a:p>
          <a:p>
            <a:r>
              <a:rPr lang="en-US" dirty="0"/>
              <a:t>Several development projects for multiple companies</a:t>
            </a:r>
          </a:p>
          <a:p>
            <a:pPr lvl="1"/>
            <a:r>
              <a:rPr lang="en-US" dirty="0"/>
              <a:t>IBM, Lexmark, Diebold, Limited Brands, Sterling Commerce, IBM (again), Leading EDJE, Crown Equipment Corp, Wendy's, Improving, Ohio State, Abercrombie &amp; Fitch</a:t>
            </a:r>
          </a:p>
          <a:p>
            <a:r>
              <a:rPr lang="en-US" dirty="0"/>
              <a:t>Worked on several projects with effective documentation 😃</a:t>
            </a:r>
          </a:p>
          <a:p>
            <a:r>
              <a:rPr lang="en-US" dirty="0"/>
              <a:t>Worked on several projects where there was little to no documentation (and wrote docs for them)😢</a:t>
            </a:r>
          </a:p>
          <a:p>
            <a:r>
              <a:rPr lang="en-US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About Improving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/>
              <a:t>Creating a great place to work by</a:t>
            </a:r>
            <a:r>
              <a:rPr lang="en-US"/>
              <a:t> </a:t>
            </a:r>
          </a:p>
          <a:p>
            <a:pPr fontAlgn="auto"/>
            <a:r>
              <a:rPr lang="en-US"/>
              <a:t>Cultivating an environment that fosters authentic and long term professional relationships </a:t>
            </a:r>
          </a:p>
          <a:p>
            <a:pPr fontAlgn="auto"/>
            <a:r>
              <a:rPr lang="en-US"/>
              <a:t>Sharing the success and accomplishments of the company </a:t>
            </a:r>
          </a:p>
          <a:p>
            <a:pPr fontAlgn="auto"/>
            <a:r>
              <a:rPr lang="en-US"/>
              <a:t>Promoting open and honest communication </a:t>
            </a:r>
          </a:p>
          <a:p>
            <a:pPr fontAlgn="auto"/>
            <a:r>
              <a:rPr lang="en-US"/>
              <a:t>Providing creative ways for each of us to learn and grow </a:t>
            </a:r>
          </a:p>
          <a:p>
            <a:pPr fontAlgn="auto"/>
            <a:r>
              <a:rPr lang="en-US"/>
              <a:t>Encouraging a positive atmosphere which is both friendly and fun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8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</a:p>
          <a:p>
            <a:pPr lvl="1"/>
            <a:r>
              <a:rPr lang="en-US" dirty="0"/>
              <a:t>Poor documentation is #2 challenge</a:t>
            </a:r>
          </a:p>
          <a:p>
            <a:pPr lvl="1"/>
            <a:r>
              <a:rPr lang="en-US" dirty="0"/>
              <a:t>Inefficient Development Processes is #4 challenge</a:t>
            </a:r>
          </a:p>
          <a:p>
            <a:r>
              <a:rPr lang="en-US" dirty="0"/>
              <a:t>Avoid getting "hit by a bus"</a:t>
            </a:r>
          </a:p>
          <a:p>
            <a:r>
              <a:rPr lang="en-US" dirty="0"/>
              <a:t>This WILL save significant time! ⏱</a:t>
            </a:r>
          </a:p>
          <a:p>
            <a:r>
              <a:rPr lang="en-US" dirty="0"/>
              <a:t>Story time from my own experiences</a:t>
            </a:r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E0-1D18-D746-A2DD-C0D803ED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2FE0-7B37-B246-9302-3DD8E55B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Onboarding a new developer...</a:t>
            </a:r>
          </a:p>
          <a:p>
            <a:r>
              <a:rPr lang="en-US" dirty="0"/>
              <a:t>Production support...</a:t>
            </a:r>
          </a:p>
          <a:p>
            <a:r>
              <a:rPr lang="en-US" dirty="0"/>
              <a:t>"Subject matter expert" suddenly leaves...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7C2A-C1A3-524C-9B82-606A5144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06" y="3429000"/>
            <a:ext cx="292594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new teams members up to speed quickly</a:t>
            </a:r>
          </a:p>
          <a:p>
            <a:r>
              <a:rPr lang="en-US" dirty="0"/>
              <a:t>Keep current team members up to date with project changes</a:t>
            </a:r>
          </a:p>
          <a:p>
            <a:r>
              <a:rPr lang="en-US" dirty="0"/>
              <a:t>Project release cadence</a:t>
            </a:r>
          </a:p>
          <a:p>
            <a:r>
              <a:rPr lang="en-US" dirty="0"/>
              <a:t>Project review and verification</a:t>
            </a:r>
          </a:p>
          <a:p>
            <a:r>
              <a:rPr lang="en-US" dirty="0"/>
              <a:t>Transition ongoing development and support to the client or to your support organization</a:t>
            </a:r>
          </a:p>
          <a:p>
            <a:r>
              <a:rPr lang="en-US" b="1" u="sng" dirty="0"/>
              <a:t>Documentation is part of your software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>
                <a:solidFill>
                  <a:srgbClr val="FF0000"/>
                </a:solidFill>
              </a:rPr>
              <a:t> 🤔</a:t>
            </a: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worse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Helps eliminate "it works on my machine" ☹️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links for all required software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links for all online tools</a:t>
            </a:r>
          </a:p>
          <a:p>
            <a:r>
              <a:rPr lang="en-US" dirty="0"/>
              <a:t>Provide installation and access instructions for all software, servers, databases and tools</a:t>
            </a:r>
          </a:p>
          <a:p>
            <a:r>
              <a:rPr lang="en-US" dirty="0"/>
              <a:t>Provide license request instructions as needed</a:t>
            </a:r>
          </a:p>
          <a:p>
            <a:r>
              <a:rPr lang="en-US" dirty="0"/>
              <a:t>Use a document format that is easily editable and shareable</a:t>
            </a:r>
          </a:p>
          <a:p>
            <a:r>
              <a:rPr lang="en-US" dirty="0"/>
              <a:t>Adhere to DRY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Contact info and responsibilities for all team members</a:t>
            </a:r>
          </a:p>
          <a:p>
            <a:pPr lvl="1"/>
            <a:r>
              <a:rPr lang="en-US" dirty="0"/>
              <a:t>Include project owner/sponsor, PMs, Scrum Masters, BAs, Developers, QA, IT support</a:t>
            </a:r>
          </a:p>
          <a:p>
            <a:pPr lvl="1"/>
            <a:r>
              <a:rPr lang="en-US" dirty="0"/>
              <a:t>Include email, phone numbers, desk locations</a:t>
            </a:r>
          </a:p>
          <a:p>
            <a:r>
              <a:rPr lang="en-US" dirty="0"/>
              <a:t>Links to project requirements</a:t>
            </a:r>
          </a:p>
          <a:p>
            <a:r>
              <a:rPr lang="en-US" dirty="0"/>
              <a:t>Links to architecture and design docs</a:t>
            </a:r>
          </a:p>
          <a:p>
            <a:r>
              <a:rPr lang="en-US" dirty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660</TotalTime>
  <Words>853</Words>
  <Application>Microsoft Macintosh PowerPoint</Application>
  <PresentationFormat>On-screen Show (4:3)</PresentationFormat>
  <Paragraphs>127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Mangal</vt:lpstr>
      <vt:lpstr>Improving</vt:lpstr>
      <vt:lpstr>Living on borrowed time; or Dude, where are the docs?</vt:lpstr>
      <vt:lpstr>Agenda</vt:lpstr>
      <vt:lpstr>Introduction</vt:lpstr>
      <vt:lpstr>About Improving</vt:lpstr>
      <vt:lpstr>Why do we need this?</vt:lpstr>
      <vt:lpstr>Story Time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16.0006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71</cp:revision>
  <cp:lastPrinted>2015-07-29T01:18:55Z</cp:lastPrinted>
  <dcterms:created xsi:type="dcterms:W3CDTF">2015-12-04T19:57:40Z</dcterms:created>
  <dcterms:modified xsi:type="dcterms:W3CDTF">2017-10-10T22:16:40Z</dcterms:modified>
</cp:coreProperties>
</file>