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15" r:id="rId2"/>
    <p:sldId id="258" r:id="rId3"/>
    <p:sldId id="318" r:id="rId4"/>
    <p:sldId id="306" r:id="rId5"/>
    <p:sldId id="307" r:id="rId6"/>
    <p:sldId id="308" r:id="rId7"/>
    <p:sldId id="316" r:id="rId8"/>
    <p:sldId id="309" r:id="rId9"/>
    <p:sldId id="310" r:id="rId10"/>
    <p:sldId id="311" r:id="rId11"/>
    <p:sldId id="312" r:id="rId12"/>
    <p:sldId id="313" r:id="rId13"/>
    <p:sldId id="314" r:id="rId14"/>
    <p:sldId id="317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17" autoAdjust="0"/>
    <p:restoredTop sz="91422" autoAdjust="0"/>
  </p:normalViewPr>
  <p:slideViewPr>
    <p:cSldViewPr>
      <p:cViewPr varScale="1">
        <p:scale>
          <a:sx n="107" d="100"/>
          <a:sy n="107" d="100"/>
        </p:scale>
        <p:origin x="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Sterling</a:t>
            </a:r>
            <a:r>
              <a:rPr lang="en-US" baseline="0" dirty="0" smtClean="0"/>
              <a:t> Commerce – Spent 1 week bringing new team member up to speed</a:t>
            </a:r>
          </a:p>
          <a:p>
            <a:r>
              <a:rPr lang="en-US" baseline="0" dirty="0" smtClean="0"/>
              <a:t>Current client – Institutional knowledge about going from requirements to development to test to production update is in people's heads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Old client – We spent the time to document and maintain project documentation, made writing and maintaining it part of each sprint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Capture the institutional knowledge and write it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" TargetMode="External"/><Relationship Id="rId4" Type="http://schemas.openxmlformats.org/officeDocument/2006/relationships/hyperlink" Target="https://goo.gl/8DbkR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kweding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Software Documentation in an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Ant, Maven, Gradle, </a:t>
            </a:r>
            <a:r>
              <a:rPr lang="en-US" dirty="0" err="1" smtClean="0"/>
              <a:t>MSBuild</a:t>
            </a:r>
            <a:r>
              <a:rPr lang="en-US" dirty="0" smtClean="0"/>
              <a:t>, proprietary?</a:t>
            </a:r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problems.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architect writes it</a:t>
            </a:r>
          </a:p>
          <a:p>
            <a:r>
              <a:rPr lang="en-US" dirty="0" smtClean="0"/>
              <a:t>Entire development team owns it</a:t>
            </a:r>
          </a:p>
          <a:p>
            <a:pPr lvl="1"/>
            <a:r>
              <a:rPr lang="en-US" dirty="0" smtClean="0"/>
              <a:t>Recurring task in each sprint to update it</a:t>
            </a:r>
          </a:p>
          <a:p>
            <a:r>
              <a:rPr lang="en-US" dirty="0" smtClean="0"/>
              <a:t>Do not put this off until later</a:t>
            </a:r>
          </a:p>
          <a:p>
            <a:r>
              <a:rPr lang="en-US" dirty="0" smtClean="0"/>
              <a:t>Don't ignore it once it's written</a:t>
            </a:r>
          </a:p>
          <a:p>
            <a:r>
              <a:rPr lang="en-US" dirty="0" smtClean="0"/>
              <a:t>TEST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799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goo.gl/8DbkRi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 smtClean="0"/>
              <a:t>How do you write it?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Thank you to all of the</a:t>
            </a:r>
            <a:br>
              <a:rPr lang="en-US" sz="4800" dirty="0" smtClean="0"/>
            </a:br>
            <a:r>
              <a:rPr lang="en-US" sz="4800" dirty="0" smtClean="0"/>
              <a:t>Path to Agility 2016 sponsors!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86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Currently working at a client where there is little documentation</a:t>
            </a:r>
          </a:p>
          <a:p>
            <a:r>
              <a:rPr lang="en-US" dirty="0" smtClean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</a:t>
            </a:r>
          </a:p>
          <a:p>
            <a:r>
              <a:rPr lang="en-US" dirty="0" smtClean="0"/>
              <a:t>Treat documentation 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software 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QA, IT support</a:t>
            </a:r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 smtClean="0"/>
              <a:t>Links to architecture and design docs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496</TotalTime>
  <Words>700</Words>
  <Application>Microsoft Macintosh PowerPoint</Application>
  <PresentationFormat>On-screen Show (4:3)</PresentationFormat>
  <Paragraphs>109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Improving</vt:lpstr>
      <vt:lpstr>Effective Software Documentation in an Agile Environment</vt:lpstr>
      <vt:lpstr>Agenda</vt:lpstr>
      <vt:lpstr>Thank You!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43</cp:revision>
  <cp:lastPrinted>2015-07-29T01:18:55Z</cp:lastPrinted>
  <dcterms:created xsi:type="dcterms:W3CDTF">2015-12-04T19:57:40Z</dcterms:created>
  <dcterms:modified xsi:type="dcterms:W3CDTF">2016-05-26T13:09:55Z</dcterms:modified>
</cp:coreProperties>
</file>