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315" r:id="rId2"/>
    <p:sldId id="258" r:id="rId3"/>
    <p:sldId id="318" r:id="rId4"/>
    <p:sldId id="306" r:id="rId5"/>
    <p:sldId id="307" r:id="rId6"/>
    <p:sldId id="308" r:id="rId7"/>
    <p:sldId id="316" r:id="rId8"/>
    <p:sldId id="309" r:id="rId9"/>
    <p:sldId id="310" r:id="rId10"/>
    <p:sldId id="311" r:id="rId11"/>
    <p:sldId id="312" r:id="rId12"/>
    <p:sldId id="313" r:id="rId13"/>
    <p:sldId id="314" r:id="rId14"/>
    <p:sldId id="317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17" autoAdjust="0"/>
    <p:restoredTop sz="91422" autoAdjust="0"/>
  </p:normalViewPr>
  <p:slideViewPr>
    <p:cSldViewPr>
      <p:cViewPr varScale="1">
        <p:scale>
          <a:sx n="107" d="100"/>
          <a:sy n="107" d="100"/>
        </p:scale>
        <p:origin x="9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</a:t>
            </a:r>
            <a:r>
              <a:rPr lang="en-US" baseline="0" dirty="0" smtClean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Current documentation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Sterling</a:t>
            </a:r>
            <a:r>
              <a:rPr lang="en-US" baseline="0" dirty="0" smtClean="0"/>
              <a:t> Commerce – Spent 1 week bringing new team member up to speed</a:t>
            </a:r>
          </a:p>
          <a:p>
            <a:r>
              <a:rPr lang="en-US" baseline="0" dirty="0" smtClean="0"/>
              <a:t>Current client – Institutional knowledge about going from requirements to development to test to production update is in people's heads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Old client – We spent the time to document and maintain project documentation, made writing and maintaining it part of each sprint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3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Capture the institutional knowledge and write it down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5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8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5/26/16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wuc89" TargetMode="External"/><Relationship Id="rId4" Type="http://schemas.openxmlformats.org/officeDocument/2006/relationships/hyperlink" Target="https://goo.gl/qfcm5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kweding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Effective Software Documentation in an Agile 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Ant, Maven, Gradle, </a:t>
            </a:r>
            <a:r>
              <a:rPr lang="en-US" dirty="0" err="1" smtClean="0"/>
              <a:t>MSBuild</a:t>
            </a:r>
            <a:r>
              <a:rPr lang="en-US" dirty="0" smtClean="0"/>
              <a:t>, proprietary</a:t>
            </a:r>
            <a:r>
              <a:rPr lang="en-US" dirty="0" smtClean="0"/>
              <a:t>?</a:t>
            </a:r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architect writes </a:t>
            </a:r>
            <a:r>
              <a:rPr lang="en-US" dirty="0" smtClean="0"/>
              <a:t>it</a:t>
            </a:r>
            <a:endParaRPr lang="en-US" dirty="0" smtClean="0"/>
          </a:p>
          <a:p>
            <a:r>
              <a:rPr lang="en-US" dirty="0" smtClean="0"/>
              <a:t>Entire development team </a:t>
            </a:r>
            <a:r>
              <a:rPr lang="en-US" dirty="0" smtClean="0"/>
              <a:t>owns it</a:t>
            </a:r>
          </a:p>
          <a:p>
            <a:pPr lvl="1"/>
            <a:r>
              <a:rPr lang="en-US" dirty="0" smtClean="0"/>
              <a:t>Recurring task in each sprint to update it</a:t>
            </a:r>
            <a:endParaRPr lang="en-US" dirty="0" smtClean="0"/>
          </a:p>
          <a:p>
            <a:r>
              <a:rPr lang="en-US" dirty="0" smtClean="0"/>
              <a:t>Do not put this off until </a:t>
            </a:r>
            <a:r>
              <a:rPr lang="en-US" dirty="0" smtClean="0"/>
              <a:t>later</a:t>
            </a:r>
          </a:p>
          <a:p>
            <a:r>
              <a:rPr lang="en-US" dirty="0" smtClean="0"/>
              <a:t>Don't ignore it once it's written</a:t>
            </a:r>
            <a:endParaRPr lang="en-US" dirty="0" smtClean="0"/>
          </a:p>
          <a:p>
            <a:r>
              <a:rPr lang="en-US" dirty="0" smtClean="0"/>
              <a:t>TEST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straightforward</a:t>
            </a:r>
          </a:p>
          <a:p>
            <a:r>
              <a:rPr lang="en-US" dirty="0" smtClean="0"/>
              <a:t>Know and target your audience</a:t>
            </a:r>
          </a:p>
          <a:p>
            <a:r>
              <a:rPr lang="en-US" dirty="0" smtClean="0"/>
              <a:t>Treat it as a project deliverable</a:t>
            </a:r>
          </a:p>
          <a:p>
            <a:pPr lvl="1"/>
            <a:r>
              <a:rPr lang="en-US" dirty="0" smtClean="0"/>
              <a:t>Version controlled</a:t>
            </a:r>
          </a:p>
          <a:p>
            <a:r>
              <a:rPr lang="en-US" dirty="0" smtClean="0"/>
              <a:t>Suggested tools</a:t>
            </a:r>
          </a:p>
          <a:p>
            <a:pPr lvl="1"/>
            <a:r>
              <a:rPr lang="en-US" dirty="0" smtClean="0"/>
              <a:t>Microsoft Office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7990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@jkwuc89</a:t>
            </a:r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 smtClean="0">
                <a:hlinkClick r:id="rId4"/>
              </a:rPr>
              <a:t>https://goo.gl/qfcm5X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How do you write it?</a:t>
            </a:r>
            <a:endParaRPr lang="en-US" dirty="0" smtClean="0"/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Thank you to all of the</a:t>
            </a:r>
            <a:br>
              <a:rPr lang="en-US" sz="4800" dirty="0" smtClean="0"/>
            </a:br>
            <a:r>
              <a:rPr lang="en-US" sz="4800" dirty="0" smtClean="0"/>
              <a:t>Path to Agility 2016 sponsors!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086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Improving</a:t>
            </a:r>
          </a:p>
          <a:p>
            <a:r>
              <a:rPr lang="en-US" dirty="0" smtClean="0"/>
              <a:t>Currently working at a client where there is little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Who are you?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changes</a:t>
            </a:r>
          </a:p>
          <a:p>
            <a:r>
              <a:rPr lang="en-US" dirty="0" smtClean="0"/>
              <a:t>Project review and verification</a:t>
            </a:r>
          </a:p>
          <a:p>
            <a:r>
              <a:rPr lang="en-US" dirty="0" smtClean="0"/>
              <a:t>Transition ongoing development and support to the client</a:t>
            </a:r>
          </a:p>
          <a:p>
            <a:r>
              <a:rPr lang="en-US" dirty="0" smtClean="0"/>
              <a:t>Treat documentation </a:t>
            </a:r>
            <a:r>
              <a:rPr lang="en-US" dirty="0" smtClean="0"/>
              <a:t>is part of your software deliverable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installation and access instructions for all software and 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BAs, developers, </a:t>
            </a:r>
            <a:r>
              <a:rPr lang="en-US" dirty="0" smtClean="0"/>
              <a:t>QA, IT support</a:t>
            </a:r>
            <a:endParaRPr lang="en-US" dirty="0" smtClean="0"/>
          </a:p>
          <a:p>
            <a:pPr lvl="1"/>
            <a:r>
              <a:rPr lang="en-US" dirty="0" smtClean="0"/>
              <a:t>Include email and phone numbers</a:t>
            </a:r>
          </a:p>
          <a:p>
            <a:r>
              <a:rPr lang="en-US" dirty="0" smtClean="0"/>
              <a:t>Links to project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Links to architecture and design docs</a:t>
            </a:r>
            <a:endParaRPr lang="en-US" dirty="0" smtClean="0"/>
          </a:p>
          <a:p>
            <a:r>
              <a:rPr lang="en-US" dirty="0" smtClean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456</TotalTime>
  <Words>700</Words>
  <Application>Microsoft Macintosh PowerPoint</Application>
  <PresentationFormat>On-screen Show (4:3)</PresentationFormat>
  <Paragraphs>109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Improving</vt:lpstr>
      <vt:lpstr>Effective Software Documentation in an Agile Environment</vt:lpstr>
      <vt:lpstr>Agenda</vt:lpstr>
      <vt:lpstr>Thank You!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Questions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42</cp:revision>
  <cp:lastPrinted>2015-07-29T01:18:55Z</cp:lastPrinted>
  <dcterms:created xsi:type="dcterms:W3CDTF">2015-12-04T19:57:40Z</dcterms:created>
  <dcterms:modified xsi:type="dcterms:W3CDTF">2016-05-26T12:28:01Z</dcterms:modified>
</cp:coreProperties>
</file>