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315" r:id="rId2"/>
    <p:sldId id="258" r:id="rId3"/>
    <p:sldId id="306" r:id="rId4"/>
    <p:sldId id="307" r:id="rId5"/>
    <p:sldId id="308" r:id="rId6"/>
    <p:sldId id="316" r:id="rId7"/>
    <p:sldId id="309" r:id="rId8"/>
    <p:sldId id="310" r:id="rId9"/>
    <p:sldId id="311" r:id="rId10"/>
    <p:sldId id="312" r:id="rId11"/>
    <p:sldId id="313" r:id="rId12"/>
    <p:sldId id="314" r:id="rId13"/>
    <p:sldId id="30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582" autoAdjust="0"/>
    <p:restoredTop sz="96041" autoAdjust="0"/>
  </p:normalViewPr>
  <p:slideViewPr>
    <p:cSldViewPr>
      <p:cViewPr varScale="1">
        <p:scale>
          <a:sx n="113" d="100"/>
          <a:sy n="113" d="100"/>
        </p:scale>
        <p:origin x="8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3/30/16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3/30/16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3/30/16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3/30/16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3/30/16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wuc89" TargetMode="External"/><Relationship Id="rId4" Type="http://schemas.openxmlformats.org/officeDocument/2006/relationships/hyperlink" Target="https://goo.gl/qfcm5X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linkedin.com/in/kwedinge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Effectively Documenting your</a:t>
            </a:r>
            <a:br>
              <a:rPr lang="en-US" dirty="0" smtClean="0"/>
            </a:br>
            <a:r>
              <a:rPr lang="en-US" dirty="0" smtClean="0"/>
              <a:t>Development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Keith Wedinger</a:t>
            </a:r>
          </a:p>
          <a:p>
            <a:r>
              <a:rPr lang="en-US" dirty="0" smtClean="0"/>
              <a:t>Principal Consultant 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is the project pulled from source control, built, tested, installed/deployed and executed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Provide step by step instructions</a:t>
            </a:r>
          </a:p>
          <a:p>
            <a:pPr lvl="1"/>
            <a:r>
              <a:rPr lang="en-US" dirty="0" smtClean="0"/>
              <a:t>Include database setup instructions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 FLAG ALERT 😱</a:t>
            </a:r>
            <a:r>
              <a:rPr lang="en-US" dirty="0" smtClean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</a:t>
            </a:r>
            <a:r>
              <a:rPr lang="en-US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directory structure</a:t>
            </a:r>
          </a:p>
          <a:p>
            <a:pPr lvl="1"/>
            <a:r>
              <a:rPr lang="en-US" dirty="0" smtClean="0"/>
              <a:t>Describe what can be found and where</a:t>
            </a:r>
          </a:p>
          <a:p>
            <a:pPr lvl="1"/>
            <a:r>
              <a:rPr lang="en-US" dirty="0" smtClean="0"/>
              <a:t>Very important if the project deviates from commonly followed patterns</a:t>
            </a:r>
          </a:p>
          <a:p>
            <a:r>
              <a:rPr lang="en-US" dirty="0" smtClean="0"/>
              <a:t>Include a </a:t>
            </a:r>
            <a:r>
              <a:rPr lang="en-US" dirty="0"/>
              <a:t>FAQ section that includes answers to commonly </a:t>
            </a:r>
            <a:r>
              <a:rPr lang="en-US" dirty="0" smtClean="0"/>
              <a:t>asked questions </a:t>
            </a:r>
            <a:r>
              <a:rPr lang="en-US" dirty="0"/>
              <a:t>or </a:t>
            </a:r>
            <a:r>
              <a:rPr lang="en-US" dirty="0" smtClean="0"/>
              <a:t>encountered problems.</a:t>
            </a:r>
          </a:p>
          <a:p>
            <a:r>
              <a:rPr lang="en-US" dirty="0" smtClean="0"/>
              <a:t>Let’s walk through a real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Who writes and maintains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architect writes it</a:t>
            </a:r>
          </a:p>
          <a:p>
            <a:r>
              <a:rPr lang="en-US" dirty="0" smtClean="0"/>
              <a:t>Entire development team keeps it up to date</a:t>
            </a:r>
          </a:p>
          <a:p>
            <a:r>
              <a:rPr lang="en-US" dirty="0" smtClean="0"/>
              <a:t>Do not put this off until later</a:t>
            </a:r>
          </a:p>
          <a:p>
            <a:r>
              <a:rPr lang="en-US" dirty="0" smtClean="0"/>
              <a:t>TEST IT!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keith.wedinger@improving.com</a:t>
            </a:r>
            <a:endParaRPr lang="en-US" dirty="0" smtClean="0"/>
          </a:p>
          <a:p>
            <a:r>
              <a:rPr lang="en-US" dirty="0" smtClean="0"/>
              <a:t>Twitter: @jkwuc89</a:t>
            </a:r>
          </a:p>
          <a:p>
            <a:r>
              <a:rPr lang="en-US" dirty="0" smtClean="0"/>
              <a:t>LinkedIn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www.linkedin.com/in/kwedinger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github.com/jkwuc89</a:t>
            </a:r>
            <a:endParaRPr lang="en-US" dirty="0" smtClean="0"/>
          </a:p>
          <a:p>
            <a:r>
              <a:rPr lang="en-US" dirty="0"/>
              <a:t>This presentation: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goo.gl/qfcm5X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Why do we need this?</a:t>
            </a:r>
          </a:p>
          <a:p>
            <a:r>
              <a:rPr lang="en-US" dirty="0" smtClean="0"/>
              <a:t>Guidelines</a:t>
            </a:r>
          </a:p>
          <a:p>
            <a:r>
              <a:rPr lang="en-US" dirty="0" smtClean="0"/>
              <a:t>Goals</a:t>
            </a:r>
          </a:p>
          <a:p>
            <a:r>
              <a:rPr lang="en-US" dirty="0" smtClean="0"/>
              <a:t>What needs to be covered?</a:t>
            </a:r>
          </a:p>
          <a:p>
            <a:r>
              <a:rPr lang="en-US" dirty="0" smtClean="0"/>
              <a:t>Who writes and maintains this?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26+ year career</a:t>
            </a:r>
          </a:p>
          <a:p>
            <a:r>
              <a:rPr lang="en-US" dirty="0" smtClean="0"/>
              <a:t>Lots of development projects for multiple companies</a:t>
            </a:r>
          </a:p>
          <a:p>
            <a:pPr lvl="1"/>
            <a:r>
              <a:rPr lang="en-US" dirty="0" smtClean="0"/>
              <a:t>IBM, Lexmark, Diebold, Limited Brands, Sterling Commerce, IBM (again), Leading EDJE, Improving</a:t>
            </a:r>
          </a:p>
          <a:p>
            <a:r>
              <a:rPr lang="en-US" dirty="0" smtClean="0"/>
              <a:t>Currently working at a client where there is little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we need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  <a:endParaRPr lang="en-US" dirty="0" smtClean="0"/>
          </a:p>
          <a:p>
            <a:pPr lvl="1"/>
            <a:r>
              <a:rPr lang="en-US" dirty="0" smtClean="0"/>
              <a:t>Poor documentation is #</a:t>
            </a:r>
            <a:r>
              <a:rPr lang="en-US" dirty="0"/>
              <a:t>2 </a:t>
            </a:r>
            <a:r>
              <a:rPr lang="en-US" dirty="0" smtClean="0"/>
              <a:t>challenge</a:t>
            </a:r>
          </a:p>
          <a:p>
            <a:pPr lvl="1"/>
            <a:r>
              <a:rPr lang="en-US" dirty="0"/>
              <a:t>Inefficient Development </a:t>
            </a:r>
            <a:r>
              <a:rPr lang="en-US" dirty="0" smtClean="0"/>
              <a:t>Processes is #</a:t>
            </a:r>
            <a:r>
              <a:rPr lang="en-US" dirty="0"/>
              <a:t>4</a:t>
            </a:r>
            <a:r>
              <a:rPr lang="en-US" dirty="0" smtClean="0"/>
              <a:t> challenge</a:t>
            </a:r>
            <a:endParaRPr lang="en-US" dirty="0"/>
          </a:p>
          <a:p>
            <a:r>
              <a:rPr lang="en-US" dirty="0" smtClean="0"/>
              <a:t>Story time from my own experiences</a:t>
            </a:r>
          </a:p>
          <a:p>
            <a:r>
              <a:rPr lang="en-US" dirty="0" smtClean="0"/>
              <a:t>This WILL save significant time! 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 new teams members up to speed quickly</a:t>
            </a:r>
          </a:p>
          <a:p>
            <a:r>
              <a:rPr lang="en-US" dirty="0" smtClean="0"/>
              <a:t>Keep current team members up to date with project changes</a:t>
            </a:r>
          </a:p>
          <a:p>
            <a:r>
              <a:rPr lang="en-US" dirty="0" smtClean="0"/>
              <a:t>Project review and verification</a:t>
            </a:r>
          </a:p>
          <a:p>
            <a:r>
              <a:rPr lang="en-US" dirty="0" smtClean="0"/>
              <a:t>Transition ongoing development and support to the </a:t>
            </a:r>
            <a:r>
              <a:rPr lang="en-US" dirty="0" smtClean="0"/>
              <a:t>client</a:t>
            </a:r>
          </a:p>
          <a:p>
            <a:r>
              <a:rPr lang="en-US" dirty="0" smtClean="0"/>
              <a:t>Documentation is part of your </a:t>
            </a:r>
            <a:r>
              <a:rPr lang="en-US" smtClean="0"/>
              <a:t>software deliverable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 smtClean="0">
                <a:solidFill>
                  <a:srgbClr val="FF0000"/>
                </a:solidFill>
              </a:rPr>
              <a:t>BAD</a:t>
            </a:r>
            <a:r>
              <a:rPr lang="en-US" dirty="0" smtClean="0">
                <a:solidFill>
                  <a:srgbClr val="FF0000"/>
                </a:solidFill>
              </a:rPr>
              <a:t> 🤔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</a:t>
            </a:r>
            <a:r>
              <a:rPr lang="en-US" b="1" u="sng" dirty="0" smtClean="0">
                <a:solidFill>
                  <a:srgbClr val="FF0000"/>
                </a:solidFill>
              </a:rPr>
              <a:t>worse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Helps eliminate "it works on my machine" ☹️</a:t>
            </a:r>
          </a:p>
          <a:p>
            <a:r>
              <a:rPr lang="en-US" dirty="0" smtClean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</a:t>
            </a:r>
            <a:r>
              <a:rPr lang="en-US" dirty="0" smtClean="0"/>
              <a:t>links </a:t>
            </a:r>
            <a:r>
              <a:rPr lang="en-US" dirty="0"/>
              <a:t>for all required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Provide installation and access instructions for all software and tools</a:t>
            </a:r>
          </a:p>
          <a:p>
            <a:r>
              <a:rPr lang="en-US" dirty="0" smtClean="0"/>
              <a:t>Provide license request instructions as needed</a:t>
            </a:r>
          </a:p>
          <a:p>
            <a:r>
              <a:rPr lang="en-US" dirty="0" smtClean="0"/>
              <a:t>Use a document format that is easily editable and shareable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Contact info and responsibilities for all team members</a:t>
            </a:r>
          </a:p>
          <a:p>
            <a:pPr lvl="1"/>
            <a:r>
              <a:rPr lang="en-US" dirty="0" smtClean="0"/>
              <a:t>Include project owner/sponsor, PMs, BAs, developers, QA</a:t>
            </a:r>
          </a:p>
          <a:p>
            <a:pPr lvl="1"/>
            <a:r>
              <a:rPr lang="en-US" dirty="0" smtClean="0"/>
              <a:t>Include email and phone numbers</a:t>
            </a:r>
          </a:p>
          <a:p>
            <a:r>
              <a:rPr lang="en-US" dirty="0" smtClean="0"/>
              <a:t>Links to project requirements</a:t>
            </a:r>
          </a:p>
          <a:p>
            <a:r>
              <a:rPr lang="en-US" dirty="0" smtClean="0"/>
              <a:t>Project management/issue tracking 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</a:t>
            </a:r>
            <a:r>
              <a:rPr lang="en-US" dirty="0"/>
              <a:t>OS and version needs to be installed?</a:t>
            </a:r>
          </a:p>
          <a:p>
            <a:r>
              <a:rPr lang="en-US" dirty="0" smtClean="0"/>
              <a:t>What </a:t>
            </a:r>
            <a:r>
              <a:rPr lang="en-US" dirty="0"/>
              <a:t>SDKs / JDKs are required?</a:t>
            </a:r>
          </a:p>
          <a:p>
            <a:r>
              <a:rPr lang="en-US" dirty="0" smtClean="0"/>
              <a:t>What IDE and version is required?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is the IDE configured to conform to project development standards</a:t>
            </a:r>
            <a:r>
              <a:rPr lang="en-US" dirty="0" smtClean="0"/>
              <a:t>?</a:t>
            </a:r>
          </a:p>
          <a:p>
            <a:r>
              <a:rPr lang="en-US" dirty="0" smtClean="0"/>
              <a:t>What database and version is required?</a:t>
            </a:r>
          </a:p>
          <a:p>
            <a:r>
              <a:rPr lang="en-US" dirty="0"/>
              <a:t>Web projects: What browsers and versions are supported?</a:t>
            </a:r>
          </a:p>
          <a:p>
            <a:r>
              <a:rPr lang="en-US" dirty="0"/>
              <a:t>Mobile projects: What devices are supported and where do I get them?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needs to be covered?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</a:t>
            </a:r>
            <a:r>
              <a:rPr lang="en-US" dirty="0" smtClean="0"/>
              <a:t>used?</a:t>
            </a:r>
            <a:endParaRPr lang="en-US" dirty="0"/>
          </a:p>
          <a:p>
            <a:r>
              <a:rPr lang="en-US" dirty="0" smtClean="0"/>
              <a:t>What </a:t>
            </a:r>
            <a:r>
              <a:rPr lang="en-US" dirty="0"/>
              <a:t>build tool software and version is needed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Ant, Maven, Gradle, proprietary?</a:t>
            </a:r>
          </a:p>
          <a:p>
            <a:r>
              <a:rPr lang="en-US" dirty="0"/>
              <a:t>What dependency management server is </a:t>
            </a:r>
            <a:r>
              <a:rPr lang="en-US" dirty="0" smtClean="0"/>
              <a:t>used?</a:t>
            </a:r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362</TotalTime>
  <Words>515</Words>
  <Application>Microsoft Macintosh PowerPoint</Application>
  <PresentationFormat>On-screen Show (4:3)</PresentationFormat>
  <Paragraphs>81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Arial</vt:lpstr>
      <vt:lpstr>Improving</vt:lpstr>
      <vt:lpstr>Effectively Documenting your Development Project</vt:lpstr>
      <vt:lpstr>Agenda</vt:lpstr>
      <vt:lpstr>Introduction</vt:lpstr>
      <vt:lpstr>Why do we need this?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KEITH WEDINGER</cp:lastModifiedBy>
  <cp:revision>33</cp:revision>
  <cp:lastPrinted>2015-07-29T01:18:55Z</cp:lastPrinted>
  <dcterms:created xsi:type="dcterms:W3CDTF">2015-12-04T19:57:40Z</dcterms:created>
  <dcterms:modified xsi:type="dcterms:W3CDTF">2016-03-30T17:24:02Z</dcterms:modified>
</cp:coreProperties>
</file>