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327" r:id="rId2"/>
    <p:sldId id="328" r:id="rId3"/>
    <p:sldId id="329" r:id="rId4"/>
    <p:sldId id="330" r:id="rId5"/>
    <p:sldId id="331" r:id="rId6"/>
    <p:sldId id="332" r:id="rId7"/>
    <p:sldId id="333" r:id="rId8"/>
    <p:sldId id="33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292"/>
    <a:srgbClr val="DDDEDC"/>
    <a:srgbClr val="898989"/>
    <a:srgbClr val="545454"/>
    <a:srgbClr val="555455"/>
    <a:srgbClr val="EFEDEE"/>
    <a:srgbClr val="A9A9A9"/>
    <a:srgbClr val="A8A9A9"/>
    <a:srgbClr val="A9A8A9"/>
    <a:srgbClr val="1D1D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4"/>
    <p:restoredTop sz="94694"/>
  </p:normalViewPr>
  <p:slideViewPr>
    <p:cSldViewPr snapToGrid="0" snapToObjects="1">
      <p:cViewPr varScale="1">
        <p:scale>
          <a:sx n="167" d="100"/>
          <a:sy n="167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E5EE3-CB75-B448-992C-EE39DEDECBC4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DDD87-56C7-A240-B537-E6A2323E3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15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 Slide_1">
    <p:bg>
      <p:bgPr>
        <a:solidFill>
          <a:srgbClr val="1D1D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B9BF52-5D3B-6046-AAEA-D6BC14503472}"/>
              </a:ext>
            </a:extLst>
          </p:cNvPr>
          <p:cNvCxnSpPr>
            <a:cxnSpLocks/>
          </p:cNvCxnSpPr>
          <p:nvPr userDrawn="1"/>
        </p:nvCxnSpPr>
        <p:spPr>
          <a:xfrm>
            <a:off x="4821381" y="-267637"/>
            <a:ext cx="7370619" cy="6184683"/>
          </a:xfrm>
          <a:prstGeom prst="line">
            <a:avLst/>
          </a:prstGeom>
          <a:ln>
            <a:solidFill>
              <a:srgbClr val="F5F5F5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FE6C38-FDA3-4D42-8454-45C3E3347839}"/>
              </a:ext>
            </a:extLst>
          </p:cNvPr>
          <p:cNvCxnSpPr>
            <a:cxnSpLocks/>
          </p:cNvCxnSpPr>
          <p:nvPr userDrawn="1"/>
        </p:nvCxnSpPr>
        <p:spPr>
          <a:xfrm flipH="1">
            <a:off x="7661567" y="1454733"/>
            <a:ext cx="4669844" cy="5565303"/>
          </a:xfrm>
          <a:prstGeom prst="line">
            <a:avLst/>
          </a:prstGeom>
          <a:ln>
            <a:solidFill>
              <a:srgbClr val="F5F5F5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0CBC6EE9-79B8-2B46-BDB3-5CEC00F08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399" y="1709744"/>
            <a:ext cx="11055096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DAFE3E9-0D1B-4043-BD4C-6015A82C9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399" y="4589469"/>
            <a:ext cx="11055096" cy="1145415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4020DD-02AF-DA45-95E3-C250146EB0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9530" y="6307700"/>
            <a:ext cx="1812264" cy="43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65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08F89AB-EB7B-B04A-9B4B-00A800F1C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400" y="365126"/>
            <a:ext cx="11058861" cy="99740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500">
                <a:solidFill>
                  <a:srgbClr val="1D1D2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38338B-8613-E945-ACDB-68E9232DCD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9530" y="6307701"/>
            <a:ext cx="1812264" cy="43840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660FE30-9E5F-774D-93D5-7B80706B609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59400" y="1891869"/>
            <a:ext cx="11058861" cy="4281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C3F7FF65-D931-0B45-9D66-1B0EDF36F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82759" y="635635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Confidential – for internal use only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AFDE9CA-16AF-8A4C-8691-186B5AEF49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186459" y="6356356"/>
            <a:ext cx="431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E5688D-B8E2-8846-97F6-8E39DE1D73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20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C0236168-D9FC-C341-93CF-10FBE53E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400" y="365126"/>
            <a:ext cx="11058861" cy="99740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500">
                <a:solidFill>
                  <a:srgbClr val="1D1D2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E1CAA4-526D-E540-A832-0D0F26F814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9530" y="6307701"/>
            <a:ext cx="1812264" cy="438405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6DCE90D-E565-D740-B84B-E94E6F952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9397" y="1891869"/>
            <a:ext cx="5460403" cy="42875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BFA9FBB9-3045-AC43-B757-3B66797DA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80751"/>
            <a:ext cx="5446059" cy="42875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ED9ADD02-75A9-7145-A93C-A05D17A3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82759" y="635635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Confidential – for internal use only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FB34466-7531-7243-A1BB-1B3AA0452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6459" y="6356356"/>
            <a:ext cx="431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E5688D-B8E2-8846-97F6-8E39DE1D73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835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6C57237-2094-6B43-BCD2-663764AB87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82759" y="635635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Root Sans 3 Light" pitchFamily="2" charset="77"/>
              </a:defRPr>
            </a:lvl1pPr>
          </a:lstStyle>
          <a:p>
            <a:r>
              <a:rPr lang="en-US"/>
              <a:t>Confidential – for internal use only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74E99DD-C31E-EF44-AC98-A7222BE0E0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Root Sans 3 Light" pitchFamily="2" charset="77"/>
              </a:defRPr>
            </a:lvl1pPr>
          </a:lstStyle>
          <a:p>
            <a:fld id="{7DE5688D-B8E2-8846-97F6-8E39DE1D73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0236168-D9FC-C341-93CF-10FBE53E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400" y="365126"/>
            <a:ext cx="11058861" cy="99740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500">
                <a:solidFill>
                  <a:srgbClr val="1D1D2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E1CAA4-526D-E540-A832-0D0F26F814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9530" y="6307701"/>
            <a:ext cx="1812264" cy="438405"/>
          </a:xfrm>
          <a:prstGeom prst="rect">
            <a:avLst/>
          </a:prstGeom>
        </p:spPr>
      </p:pic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02655A5F-5EA6-9F4B-8982-78D6542524B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9397" y="1887771"/>
            <a:ext cx="5438179" cy="525237"/>
          </a:xfrm>
        </p:spPr>
        <p:txBody>
          <a:bodyPr anchor="ctr">
            <a:normAutofit/>
          </a:bodyPr>
          <a:lstStyle>
            <a:lvl1pPr marL="0" indent="0">
              <a:buNone/>
              <a:defRPr sz="1800" b="1" i="0">
                <a:latin typeface="Root Sans 9" pitchFamily="2" charset="77"/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46307A6-5F00-D747-A457-5E92B8B90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397" y="2413008"/>
            <a:ext cx="5438179" cy="36824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F808093-B77C-0843-A649-DE10EB137DD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887771"/>
            <a:ext cx="5446059" cy="525237"/>
          </a:xfrm>
        </p:spPr>
        <p:txBody>
          <a:bodyPr anchor="ctr">
            <a:normAutofit/>
          </a:bodyPr>
          <a:lstStyle>
            <a:lvl1pPr marL="0" indent="0">
              <a:buNone/>
              <a:defRPr sz="1800" b="1" i="0">
                <a:latin typeface="Root Sans 9" pitchFamily="2" charset="77"/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5492147D-1A69-FC4A-9594-261439047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413008"/>
            <a:ext cx="5446059" cy="36824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0207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6C57237-2094-6B43-BCD2-663764AB87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82759" y="635635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Confidential – for internal use only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74E99DD-C31E-EF44-AC98-A7222BE0E0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E5688D-B8E2-8846-97F6-8E39DE1D73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0236168-D9FC-C341-93CF-10FBE53E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400" y="365126"/>
            <a:ext cx="11058861" cy="99740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500">
                <a:solidFill>
                  <a:srgbClr val="1D1D2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E1CAA4-526D-E540-A832-0D0F26F814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9530" y="6307701"/>
            <a:ext cx="1812264" cy="438405"/>
          </a:xfrm>
          <a:prstGeom prst="rect">
            <a:avLst/>
          </a:prstGeom>
        </p:spPr>
      </p:pic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08B087A-6345-6A40-B425-8B2867EF881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559397" y="1891870"/>
            <a:ext cx="3460347" cy="4287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4BDE41A0-B34A-7D48-83AA-4AF6AFD8E38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4359045" y="1891870"/>
            <a:ext cx="3460347" cy="4287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AE241B33-0CA4-E741-B0FD-9B1A638202DC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8158693" y="1891870"/>
            <a:ext cx="3460347" cy="4287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1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6C57237-2094-6B43-BCD2-663764AB87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82759" y="635635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Confidential – for internal use only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74E99DD-C31E-EF44-AC98-A7222BE0E0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E5688D-B8E2-8846-97F6-8E39DE1D73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0236168-D9FC-C341-93CF-10FBE53E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400" y="365126"/>
            <a:ext cx="11058861" cy="99740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500">
                <a:solidFill>
                  <a:srgbClr val="1D1D2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E1CAA4-526D-E540-A832-0D0F26F814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9530" y="6307701"/>
            <a:ext cx="1812264" cy="438405"/>
          </a:xfrm>
          <a:prstGeom prst="rect">
            <a:avLst/>
          </a:prstGeom>
        </p:spPr>
      </p:pic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26228413-074D-A342-955E-70A45C13BC9F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559398" y="1891868"/>
            <a:ext cx="3455952" cy="525237"/>
          </a:xfrm>
        </p:spPr>
        <p:txBody>
          <a:bodyPr anchor="ctr">
            <a:normAutofit/>
          </a:bodyPr>
          <a:lstStyle>
            <a:lvl1pPr marL="0" indent="0">
              <a:buNone/>
              <a:defRPr sz="1800" b="1" i="0">
                <a:latin typeface="Root Sans 9" pitchFamily="2" charset="77"/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53150126-784E-B24F-8492-C85EA9E3A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398" y="2417105"/>
            <a:ext cx="3455952" cy="36824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7933204F-63DD-6C40-870D-0DDA7D1DBE4C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347627" y="1891868"/>
            <a:ext cx="3455952" cy="525237"/>
          </a:xfrm>
        </p:spPr>
        <p:txBody>
          <a:bodyPr anchor="ctr">
            <a:normAutofit/>
          </a:bodyPr>
          <a:lstStyle>
            <a:lvl1pPr marL="0" indent="0">
              <a:buNone/>
              <a:defRPr sz="1800" b="1" i="0">
                <a:latin typeface="Root Sans 9" pitchFamily="2" charset="77"/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F54F59A0-9748-E141-9436-2DDEB419F8E6}"/>
              </a:ext>
            </a:extLst>
          </p:cNvPr>
          <p:cNvSpPr>
            <a:spLocks noGrp="1"/>
          </p:cNvSpPr>
          <p:nvPr>
            <p:ph sz="half" idx="28"/>
          </p:nvPr>
        </p:nvSpPr>
        <p:spPr>
          <a:xfrm>
            <a:off x="4347627" y="2417105"/>
            <a:ext cx="3455952" cy="36824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D1A731DA-E764-3F49-A4C3-6F7E2F1491E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166001" y="1891868"/>
            <a:ext cx="3455952" cy="525237"/>
          </a:xfrm>
        </p:spPr>
        <p:txBody>
          <a:bodyPr anchor="ctr">
            <a:normAutofit/>
          </a:bodyPr>
          <a:lstStyle>
            <a:lvl1pPr marL="0" indent="0">
              <a:buNone/>
              <a:defRPr sz="1800" b="1" i="0">
                <a:latin typeface="Root Sans 9" pitchFamily="2" charset="77"/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9" name="Content Placeholder 3">
            <a:extLst>
              <a:ext uri="{FF2B5EF4-FFF2-40B4-BE49-F238E27FC236}">
                <a16:creationId xmlns:a16="http://schemas.microsoft.com/office/drawing/2014/main" id="{7D0189B4-2E5D-AE45-9A70-9C7B07A43156}"/>
              </a:ext>
            </a:extLst>
          </p:cNvPr>
          <p:cNvSpPr>
            <a:spLocks noGrp="1"/>
          </p:cNvSpPr>
          <p:nvPr>
            <p:ph sz="half" idx="30"/>
          </p:nvPr>
        </p:nvSpPr>
        <p:spPr>
          <a:xfrm>
            <a:off x="8166001" y="2417105"/>
            <a:ext cx="3455952" cy="36824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240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C0236168-D9FC-C341-93CF-10FBE53E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400" y="365126"/>
            <a:ext cx="5834773" cy="99740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500">
                <a:solidFill>
                  <a:srgbClr val="1D1D2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E1CAA4-526D-E540-A832-0D0F26F814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9530" y="6307701"/>
            <a:ext cx="1812264" cy="438405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6DCE90D-E565-D740-B84B-E94E6F952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9397" y="1891869"/>
            <a:ext cx="5834776" cy="42875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ED9ADD02-75A9-7145-A93C-A05D17A3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82759" y="635635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Confidential – for internal use only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FB34466-7531-7243-A1BB-1B3AA0452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6459" y="6356356"/>
            <a:ext cx="431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E5688D-B8E2-8846-97F6-8E39DE1D73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2D9402-E2C2-284C-9750-4B1F252046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82759" y="0"/>
            <a:ext cx="4636154" cy="618013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73601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6_Blank_1">
    <p:bg>
      <p:bgPr>
        <a:solidFill>
          <a:srgbClr val="1D1D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BA67DE-86FC-634A-9018-19D98F8BDF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9530" y="6312286"/>
            <a:ext cx="1812264" cy="438405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DF8322-0E26-4B4C-98A9-45811E6BD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86459" y="6356356"/>
            <a:ext cx="43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Root Sans 3 Light" pitchFamily="2" charset="77"/>
              </a:defRPr>
            </a:lvl1pPr>
          </a:lstStyle>
          <a:p>
            <a:fld id="{7DE5688D-B8E2-8846-97F6-8E39DE1D73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E3F21585-6532-714C-BC96-92C20F065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82759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Root Sans 3 Light" pitchFamily="2" charset="77"/>
              </a:defRPr>
            </a:lvl1pPr>
          </a:lstStyle>
          <a:p>
            <a:r>
              <a:rPr lang="en-US"/>
              <a:t>Confidential – for internal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704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7_Blank_2">
    <p:bg>
      <p:bgPr>
        <a:solidFill>
          <a:srgbClr val="FF5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9785F4-D343-8942-B4FD-F91172E235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9530" y="6307700"/>
            <a:ext cx="1812264" cy="438405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AD969D5-E0CF-3145-858A-A672C6ADF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86459" y="6356356"/>
            <a:ext cx="43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Root Sans 3 Light" pitchFamily="2" charset="77"/>
              </a:defRPr>
            </a:lvl1pPr>
          </a:lstStyle>
          <a:p>
            <a:fld id="{7DE5688D-B8E2-8846-97F6-8E39DE1D73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BB39F5C2-BCC5-144F-98B8-828CBB0691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82759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Root Sans 3 Light" pitchFamily="2" charset="77"/>
              </a:defRPr>
            </a:lvl1pPr>
          </a:lstStyle>
          <a:p>
            <a:r>
              <a:rPr lang="en-US"/>
              <a:t>Confidential – for internal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739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Blank_3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337D3E4B-7F3D-674F-95AC-444BBA3573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82759" y="635635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Confidential – for internal use only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DA7534C-B718-C541-9AE9-58B3639CC9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186459" y="6356356"/>
            <a:ext cx="431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E5688D-B8E2-8846-97F6-8E39DE1D73D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3D0941-DFE3-864C-AFB2-8D53880883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9530" y="6307701"/>
            <a:ext cx="1812264" cy="43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98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Title Slide_2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28303BA-72C7-8841-9E41-E126159AD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452" y="1709744"/>
            <a:ext cx="11055096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BFB337A-1EC6-5647-A6D8-73B1FB583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8452" y="4589469"/>
            <a:ext cx="11055096" cy="1145415"/>
          </a:xfrm>
        </p:spPr>
        <p:txBody>
          <a:bodyPr/>
          <a:lstStyle>
            <a:lvl1pPr marL="0" indent="0">
              <a:buNone/>
              <a:defRPr sz="2400">
                <a:solidFill>
                  <a:srgbClr val="1D1D21"/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9725F2-71BF-3640-8EFC-84F024314D89}"/>
              </a:ext>
            </a:extLst>
          </p:cNvPr>
          <p:cNvCxnSpPr>
            <a:cxnSpLocks/>
          </p:cNvCxnSpPr>
          <p:nvPr userDrawn="1"/>
        </p:nvCxnSpPr>
        <p:spPr>
          <a:xfrm>
            <a:off x="5056912" y="-70007"/>
            <a:ext cx="7232781" cy="6069025"/>
          </a:xfrm>
          <a:prstGeom prst="line">
            <a:avLst/>
          </a:prstGeom>
          <a:ln>
            <a:solidFill>
              <a:srgbClr val="1D1D21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ABC09E-142C-FF44-A7D8-9EE25CD3ECD6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9276" y="1537855"/>
            <a:ext cx="4572381" cy="5449152"/>
          </a:xfrm>
          <a:prstGeom prst="line">
            <a:avLst/>
          </a:prstGeom>
          <a:ln>
            <a:solidFill>
              <a:srgbClr val="1D1D21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E0FE089-C939-1146-92D3-DBCC5BE233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9530" y="6307701"/>
            <a:ext cx="1812264" cy="43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37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Title Slide_3">
    <p:bg>
      <p:bgPr>
        <a:solidFill>
          <a:srgbClr val="FF5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B4017E-365B-9842-8959-DC55370CC490}"/>
              </a:ext>
            </a:extLst>
          </p:cNvPr>
          <p:cNvCxnSpPr>
            <a:cxnSpLocks/>
          </p:cNvCxnSpPr>
          <p:nvPr userDrawn="1"/>
        </p:nvCxnSpPr>
        <p:spPr>
          <a:xfrm>
            <a:off x="5070765" y="-58381"/>
            <a:ext cx="7218219" cy="6056804"/>
          </a:xfrm>
          <a:prstGeom prst="line">
            <a:avLst/>
          </a:prstGeom>
          <a:ln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E0F0C5-EAB9-AA43-AC96-4E4594CCEB3C}"/>
              </a:ext>
            </a:extLst>
          </p:cNvPr>
          <p:cNvCxnSpPr>
            <a:cxnSpLocks/>
          </p:cNvCxnSpPr>
          <p:nvPr userDrawn="1"/>
        </p:nvCxnSpPr>
        <p:spPr>
          <a:xfrm flipH="1">
            <a:off x="7744693" y="1505287"/>
            <a:ext cx="4544291" cy="5415676"/>
          </a:xfrm>
          <a:prstGeom prst="line">
            <a:avLst/>
          </a:prstGeom>
          <a:ln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247EF2EF-0355-4F41-885C-09292B939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399" y="1709744"/>
            <a:ext cx="11055096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281272A-75D1-2047-8AC1-730C92AB0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399" y="4589469"/>
            <a:ext cx="11055096" cy="1145415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2117D3-CFAA-4345-AA07-A9715B944C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9530" y="6307700"/>
            <a:ext cx="1812264" cy="43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75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Title Slid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1B71261-E4E7-994D-873F-30B56F1AC30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94724" y="2415813"/>
            <a:ext cx="7364897" cy="1890126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slide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0C45BCB-F4B9-6745-A41B-0652E8EC1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724" y="4305945"/>
            <a:ext cx="7364897" cy="1130541"/>
          </a:xfrm>
        </p:spPr>
        <p:txBody>
          <a:bodyPr/>
          <a:lstStyle>
            <a:lvl1pPr marL="0" indent="0" algn="l">
              <a:buNone/>
              <a:defRPr sz="2400"/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6AEAC3-4827-AE45-AAC2-C912AA6237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9144" y="-9144"/>
            <a:ext cx="1956429" cy="19564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1D15DD-2314-4E44-AF02-9F2F66B2C9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39981" y="377284"/>
            <a:ext cx="1331517" cy="59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0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Statement Slide_1">
    <p:bg>
      <p:bgPr>
        <a:solidFill>
          <a:srgbClr val="1D1D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94628AB-6FEB-CB4C-8F7B-D4D365274D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9530" y="6312286"/>
            <a:ext cx="1812264" cy="43840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69872DD-FA68-2741-9538-45EB74D22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399" y="514491"/>
            <a:ext cx="11058860" cy="532737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6000" b="1" i="0">
                <a:solidFill>
                  <a:schemeClr val="bg1"/>
                </a:solidFill>
                <a:latin typeface="Root Sans 9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93FAA79-8A17-354C-A0B1-5FC73FE428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86459" y="6356356"/>
            <a:ext cx="43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Root Sans 3 Light" pitchFamily="2" charset="77"/>
              </a:defRPr>
            </a:lvl1pPr>
          </a:lstStyle>
          <a:p>
            <a:fld id="{7DE5688D-B8E2-8846-97F6-8E39DE1D73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9">
            <a:extLst>
              <a:ext uri="{FF2B5EF4-FFF2-40B4-BE49-F238E27FC236}">
                <a16:creationId xmlns:a16="http://schemas.microsoft.com/office/drawing/2014/main" id="{58250D48-7EED-B245-8106-18405B6DB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82759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Root Sans 3 Light" pitchFamily="2" charset="77"/>
              </a:defRPr>
            </a:lvl1pPr>
          </a:lstStyle>
          <a:p>
            <a:r>
              <a:rPr lang="en-US"/>
              <a:t>Confidential – for internal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068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Statement Slide_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E40B-4001-674F-A075-040C0F6A9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399" y="514491"/>
            <a:ext cx="11058860" cy="532737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6000" b="1" i="0">
                <a:solidFill>
                  <a:schemeClr val="bg1"/>
                </a:solidFill>
                <a:latin typeface="Root Sans 9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641FA8-BAF3-0548-BC65-FBEB0D2172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9530" y="6307700"/>
            <a:ext cx="1812264" cy="438405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F5B675D-81A0-6145-8403-8F629D24B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86459" y="6356356"/>
            <a:ext cx="43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Root Sans 3 Light" pitchFamily="2" charset="77"/>
              </a:defRPr>
            </a:lvl1pPr>
          </a:lstStyle>
          <a:p>
            <a:fld id="{7DE5688D-B8E2-8846-97F6-8E39DE1D73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1585C07-D806-F04B-B558-6DC3C036CF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82759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Root Sans 3 Light" pitchFamily="2" charset="77"/>
              </a:defRPr>
            </a:lvl1pPr>
          </a:lstStyle>
          <a:p>
            <a:r>
              <a:rPr lang="en-US"/>
              <a:t>Confidential – for internal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90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Statement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E160CA-EC83-C441-95E3-08E79BCFD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9530" y="6307701"/>
            <a:ext cx="1812264" cy="43840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DED8A04-29FC-644D-8950-D554D273A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399" y="514491"/>
            <a:ext cx="11058860" cy="532737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6000" b="1" i="0">
                <a:solidFill>
                  <a:schemeClr val="tx1"/>
                </a:solidFill>
                <a:latin typeface="Root Sans 9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104E7F0-4E28-044E-BD51-E4E367D51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86459" y="6356356"/>
            <a:ext cx="43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DE5688D-B8E2-8846-97F6-8E39DE1D73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9">
            <a:extLst>
              <a:ext uri="{FF2B5EF4-FFF2-40B4-BE49-F238E27FC236}">
                <a16:creationId xmlns:a16="http://schemas.microsoft.com/office/drawing/2014/main" id="{9A78B8F2-EC78-0244-A8C8-7827914D7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82759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Confidential – for internal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388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Statement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3820B6-2CE8-364C-B05E-2F5AB9EB6459}"/>
              </a:ext>
            </a:extLst>
          </p:cNvPr>
          <p:cNvSpPr/>
          <p:nvPr userDrawn="1"/>
        </p:nvSpPr>
        <p:spPr>
          <a:xfrm>
            <a:off x="5" y="0"/>
            <a:ext cx="6092687" cy="6858000"/>
          </a:xfrm>
          <a:prstGeom prst="rect">
            <a:avLst/>
          </a:prstGeom>
          <a:solidFill>
            <a:srgbClr val="1D1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3DE7F3F2-A57F-C34B-81FE-E1C284CAEB7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652087" y="765175"/>
            <a:ext cx="4966172" cy="532765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69C3A4-7882-D34A-89CC-520567E2C1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9530" y="6307700"/>
            <a:ext cx="1812264" cy="43840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69E5A25-C458-4345-9D08-256EFBCA7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400" y="765313"/>
            <a:ext cx="4948517" cy="532737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000" b="1" i="0">
                <a:solidFill>
                  <a:schemeClr val="bg1"/>
                </a:solidFill>
                <a:latin typeface="Root Sans 9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EAA3E742-7E3E-9C44-94F2-1B8FF3C9C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82759" y="635635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Confidential – for internal use only</a:t>
            </a:r>
            <a:endParaRPr lang="en-US" dirty="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A5801469-0CEE-2A4C-A405-84D50BB0B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6459" y="6356356"/>
            <a:ext cx="431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E5688D-B8E2-8846-97F6-8E39DE1D73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99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Statement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3820B6-2CE8-364C-B05E-2F5AB9EB6459}"/>
              </a:ext>
            </a:extLst>
          </p:cNvPr>
          <p:cNvSpPr/>
          <p:nvPr userDrawn="1"/>
        </p:nvSpPr>
        <p:spPr>
          <a:xfrm>
            <a:off x="5" y="0"/>
            <a:ext cx="6092687" cy="6858000"/>
          </a:xfrm>
          <a:prstGeom prst="rect">
            <a:avLst/>
          </a:prstGeom>
          <a:solidFill>
            <a:srgbClr val="FF5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1E40B-4001-674F-A075-040C0F6A9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400" y="765313"/>
            <a:ext cx="4948517" cy="532737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000" b="1" i="0">
                <a:solidFill>
                  <a:schemeClr val="bg1"/>
                </a:solidFill>
                <a:latin typeface="Root Sans 9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C65583D-4226-A54F-A5E6-65B5738EC5C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652087" y="765313"/>
            <a:ext cx="4966172" cy="5327650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B58F7D-EBF6-154B-A123-A9A30CDC9C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9530" y="6307700"/>
            <a:ext cx="1812264" cy="438405"/>
          </a:xfrm>
          <a:prstGeom prst="rect">
            <a:avLst/>
          </a:prstGeom>
        </p:spPr>
      </p:pic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8E8AB271-317F-614C-A39E-983EE8DF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82759" y="635635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Confidential – for internal use only</a:t>
            </a:r>
            <a:endParaRPr lang="en-US" dirty="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21210442-B9E2-5D48-8424-BC0B2D651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6459" y="6356356"/>
            <a:ext cx="431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E5688D-B8E2-8846-97F6-8E39DE1D73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47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9AF9194-030F-2C4B-9D6D-B08CF65C6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400" y="1825625"/>
            <a:ext cx="11058861" cy="4351338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B21F11C-22B5-964D-9A0B-380764BA3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86459" y="6356356"/>
            <a:ext cx="43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Root Sans 3 Light" pitchFamily="2" charset="77"/>
              </a:defRPr>
            </a:lvl1pPr>
          </a:lstStyle>
          <a:p>
            <a:fld id="{7DE5688D-B8E2-8846-97F6-8E39DE1D73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7">
            <a:extLst>
              <a:ext uri="{FF2B5EF4-FFF2-40B4-BE49-F238E27FC236}">
                <a16:creationId xmlns:a16="http://schemas.microsoft.com/office/drawing/2014/main" id="{15649B5E-D485-4547-8D19-6FAEBE224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400" y="365129"/>
            <a:ext cx="11058861" cy="132556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239A41C-C831-074D-B81F-1D1781653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82759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Root Sans 3 Light" pitchFamily="2" charset="77"/>
              </a:defRPr>
            </a:lvl1pPr>
          </a:lstStyle>
          <a:p>
            <a:r>
              <a:rPr lang="en-US" dirty="0"/>
              <a:t>Confidential –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00533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3" r:id="rId3"/>
    <p:sldLayoutId id="2147483649" r:id="rId4"/>
    <p:sldLayoutId id="2147483651" r:id="rId5"/>
    <p:sldLayoutId id="2147483650" r:id="rId6"/>
    <p:sldLayoutId id="2147483652" r:id="rId7"/>
    <p:sldLayoutId id="2147483657" r:id="rId8"/>
    <p:sldLayoutId id="2147483656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76" r:id="rId15"/>
    <p:sldLayoutId id="2147483675" r:id="rId16"/>
    <p:sldLayoutId id="2147483673" r:id="rId17"/>
    <p:sldLayoutId id="2147483674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i="0" kern="1200">
          <a:solidFill>
            <a:schemeClr val="tx1"/>
          </a:solidFill>
          <a:latin typeface="Root Sans 9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oot Sans 5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Root Sans 5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Root Sans 5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Root Sans 5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Root Sans 5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6EBC7-E3AD-CC4E-97BC-5880EDE297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Effectively Trace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255697-205B-604F-963C-2F8467BDD5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Keith Wedinger</a:t>
            </a:r>
          </a:p>
        </p:txBody>
      </p:sp>
    </p:spTree>
    <p:extLst>
      <p:ext uri="{BB962C8B-B14F-4D97-AF65-F5344CB8AC3E}">
        <p14:creationId xmlns:p14="http://schemas.microsoft.com/office/powerpoint/2010/main" val="21571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BEF0F-3079-F54D-9DD4-E3A181BA7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Trace?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F5B5F-2A70-0D46-B3E6-16C82EFEC757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Bug discovered, how did I get here?</a:t>
            </a:r>
          </a:p>
          <a:p>
            <a:r>
              <a:rPr lang="en-US" sz="2400" dirty="0"/>
              <a:t>Understanding how something works end to end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DB2245-1819-3E42-AA85-6A28E91BF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internal use only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20457C-7E98-4747-8D5C-B741E254EDB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DE5688D-B8E2-8846-97F6-8E39DE1D73D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24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6A956-F4C5-E747-BE78-C3474D967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Trace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CE272-A867-3B4E-A1E6-76F213022491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Server runs across multiple processes</a:t>
            </a:r>
          </a:p>
          <a:p>
            <a:pPr lvl="1"/>
            <a:r>
              <a:rPr lang="en-US" sz="2200" dirty="0" err="1"/>
              <a:t>rs</a:t>
            </a:r>
            <a:r>
              <a:rPr lang="en-US" sz="2200" dirty="0"/>
              <a:t> =&gt; 1 process</a:t>
            </a:r>
          </a:p>
          <a:p>
            <a:pPr lvl="1"/>
            <a:r>
              <a:rPr lang="en-US" sz="2200" dirty="0" err="1"/>
              <a:t>rjobs</a:t>
            </a:r>
            <a:r>
              <a:rPr lang="en-US" sz="2200" dirty="0"/>
              <a:t> =&gt; 2 processes locally</a:t>
            </a:r>
          </a:p>
          <a:p>
            <a:pPr lvl="2"/>
            <a:r>
              <a:rPr lang="en-US" sz="1800" dirty="0"/>
              <a:t>Controlled by COUNT value below (from </a:t>
            </a:r>
            <a:r>
              <a:rPr lang="en-US" sz="1800" dirty="0" err="1"/>
              <a:t>rjobs</a:t>
            </a:r>
            <a:r>
              <a:rPr lang="en-US" sz="1800" dirty="0"/>
              <a:t> alias)</a:t>
            </a:r>
            <a:br>
              <a:rPr lang="en-US" sz="1800" dirty="0"/>
            </a:br>
            <a:r>
              <a:rPr lang="en-US" sz="1800" dirty="0">
                <a:latin typeface="Consolas" panose="020B0609020204030204" pitchFamily="49" charset="0"/>
                <a:ea typeface="DejaVu Sans Mono for Powerline " panose="020B0609030804020204" pitchFamily="49" charset="0"/>
                <a:cs typeface="Consolas" panose="020B0609020204030204" pitchFamily="49" charset="0"/>
              </a:rPr>
              <a:t>env TERM_CHILD=1 bundle exec rake </a:t>
            </a:r>
            <a:r>
              <a:rPr lang="en-US" sz="1800" dirty="0" err="1">
                <a:latin typeface="Consolas" panose="020B0609020204030204" pitchFamily="49" charset="0"/>
                <a:ea typeface="DejaVu Sans Mono for Powerline " panose="020B0609030804020204" pitchFamily="49" charset="0"/>
                <a:cs typeface="Consolas" panose="020B0609020204030204" pitchFamily="49" charset="0"/>
              </a:rPr>
              <a:t>resque:workers</a:t>
            </a:r>
            <a:r>
              <a:rPr lang="en-US" sz="1800" dirty="0">
                <a:latin typeface="Consolas" panose="020B0609020204030204" pitchFamily="49" charset="0"/>
                <a:ea typeface="DejaVu Sans Mono for Powerline " panose="020B0609030804020204" pitchFamily="49" charset="0"/>
                <a:cs typeface="Consolas" panose="020B0609020204030204" pitchFamily="49" charset="0"/>
              </a:rPr>
              <a:t> COUNT=2 QUEUE=*</a:t>
            </a:r>
          </a:p>
          <a:p>
            <a:r>
              <a:rPr lang="en-US" sz="2400" dirty="0"/>
              <a:t>Jobs run asynchronously across </a:t>
            </a:r>
            <a:r>
              <a:rPr lang="en-US" sz="2400" dirty="0" err="1"/>
              <a:t>rjobs</a:t>
            </a:r>
            <a:r>
              <a:rPr lang="en-US" sz="2400" dirty="0"/>
              <a:t> processes</a:t>
            </a:r>
          </a:p>
          <a:p>
            <a:r>
              <a:rPr lang="en-US" sz="2400" dirty="0"/>
              <a:t>Considerable console output “noise” in </a:t>
            </a:r>
            <a:r>
              <a:rPr lang="en-US" sz="2400" dirty="0" err="1"/>
              <a:t>rs</a:t>
            </a:r>
            <a:r>
              <a:rPr lang="en-US" sz="2400" dirty="0"/>
              <a:t> and </a:t>
            </a:r>
            <a:r>
              <a:rPr lang="en-US" sz="2400" dirty="0" err="1"/>
              <a:t>rjobs</a:t>
            </a:r>
            <a:endParaRPr lang="en-US" sz="2400" dirty="0"/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ea typeface="DejaVu Sans Mono for Powerline 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F4E3A-1739-CE49-B1AD-D5C7DC50C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internal use only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B1784-41F0-B646-962E-423E5D2FA5C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DE5688D-B8E2-8846-97F6-8E39DE1D73D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114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E6DB-BD2A-3F4C-A10B-624F2D82D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400" y="365126"/>
            <a:ext cx="11058861" cy="997408"/>
          </a:xfrm>
        </p:spPr>
        <p:txBody>
          <a:bodyPr/>
          <a:lstStyle/>
          <a:p>
            <a:r>
              <a:rPr lang="en-US" dirty="0" err="1"/>
              <a:t>Tracer.trace_method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6642-2BB9-9044-B60E-424A8185018A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fontAlgn="ctr"/>
            <a:r>
              <a:rPr lang="en-US" dirty="0"/>
              <a:t>Add </a:t>
            </a:r>
            <a:r>
              <a:rPr lang="en-US" dirty="0" err="1"/>
              <a:t>Tracer.trace_method</a:t>
            </a:r>
            <a:r>
              <a:rPr lang="en-US" dirty="0"/>
              <a:t> to the top of any method you want to trace</a:t>
            </a:r>
          </a:p>
          <a:p>
            <a:pPr fontAlgn="ctr"/>
            <a:r>
              <a:rPr lang="en-US" dirty="0"/>
              <a:t>Output format:</a:t>
            </a:r>
            <a:br>
              <a:rPr lang="en-US" dirty="0"/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&lt;Date/Time stamp&gt; [Tracer]: &lt;Calling module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path:Line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#&gt;::&lt;Calling function name&gt; -&gt;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Callee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module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path:Line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#&gt;::&lt;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Callee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function name&gt; where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Callee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is where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Trace.trace_method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was inserted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ctr"/>
            <a:r>
              <a:rPr lang="en-US" dirty="0"/>
              <a:t>Example:</a:t>
            </a:r>
            <a:br>
              <a:rPr lang="en-US" dirty="0"/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2019-11-21T14:19:32.359+0000 [Tracer]: /engines/domain/app/services/rating_request_service.rb:151::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create_rating_request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-&gt; /engines/domain/app/services/rating_data_service.rb:5::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create_rating_data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ctr"/>
            <a:r>
              <a:rPr lang="en-US" dirty="0"/>
              <a:t>Tip: Copy &lt;Calling module </a:t>
            </a:r>
            <a:r>
              <a:rPr lang="en-US" dirty="0" err="1"/>
              <a:t>path:Line</a:t>
            </a:r>
            <a:r>
              <a:rPr lang="en-US" dirty="0"/>
              <a:t> #&gt; or &lt;</a:t>
            </a:r>
            <a:r>
              <a:rPr lang="en-US" dirty="0" err="1"/>
              <a:t>Callee</a:t>
            </a:r>
            <a:r>
              <a:rPr lang="en-US" dirty="0"/>
              <a:t> module </a:t>
            </a:r>
            <a:r>
              <a:rPr lang="en-US" dirty="0" err="1"/>
              <a:t>path:Line</a:t>
            </a:r>
            <a:r>
              <a:rPr lang="en-US" dirty="0"/>
              <a:t> #&gt; and paste it into open/navigate inside IDE or editor of choice to open that module at that line #</a:t>
            </a:r>
          </a:p>
          <a:p>
            <a:pPr fontAlgn="ctr"/>
            <a:r>
              <a:rPr lang="en-US" dirty="0"/>
              <a:t>Output will be written to </a:t>
            </a:r>
            <a:r>
              <a:rPr lang="en-US" dirty="0" err="1"/>
              <a:t>rs</a:t>
            </a:r>
            <a:r>
              <a:rPr lang="en-US" dirty="0"/>
              <a:t> terminal window when execution occurs within </a:t>
            </a:r>
            <a:r>
              <a:rPr lang="en-US" dirty="0" err="1"/>
              <a:t>rs</a:t>
            </a:r>
            <a:r>
              <a:rPr lang="en-US" dirty="0"/>
              <a:t> process</a:t>
            </a:r>
          </a:p>
          <a:p>
            <a:pPr fontAlgn="ctr"/>
            <a:r>
              <a:rPr lang="en-US" dirty="0"/>
              <a:t>Output will be written to </a:t>
            </a:r>
            <a:r>
              <a:rPr lang="en-US" dirty="0" err="1"/>
              <a:t>rjobs</a:t>
            </a:r>
            <a:r>
              <a:rPr lang="en-US" dirty="0"/>
              <a:t> terminal window when execution occurs within </a:t>
            </a:r>
            <a:r>
              <a:rPr lang="en-US" dirty="0" err="1"/>
              <a:t>rjobs</a:t>
            </a:r>
            <a:r>
              <a:rPr lang="en-US" dirty="0"/>
              <a:t> processes</a:t>
            </a:r>
          </a:p>
          <a:p>
            <a:pPr fontAlgn="ctr"/>
            <a:r>
              <a:rPr lang="en-US" dirty="0" err="1"/>
              <a:t>RubyCop</a:t>
            </a:r>
            <a:r>
              <a:rPr lang="en-US" dirty="0"/>
              <a:t> set up to flag instances of </a:t>
            </a:r>
            <a:r>
              <a:rPr lang="en-US" dirty="0" err="1"/>
              <a:t>Tracer.trace_method</a:t>
            </a:r>
            <a:r>
              <a:rPr lang="en-US" dirty="0"/>
              <a:t>. </a:t>
            </a:r>
            <a:r>
              <a:rPr lang="en-US" dirty="0" err="1"/>
              <a:t>Buildkite</a:t>
            </a:r>
            <a:r>
              <a:rPr lang="en-US" dirty="0"/>
              <a:t> won’t pass until they are removed.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BFA7E-12CC-C043-A38C-31B51DB8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internal use only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9DD52-7CF3-A945-9BAA-B82FD98AF4F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DE5688D-B8E2-8846-97F6-8E39DE1D73D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13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ACCF-18A6-4D49-AC86-4071B1438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</a:t>
            </a:r>
            <a:r>
              <a:rPr lang="en-US" dirty="0" err="1"/>
              <a:t>binding.pry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0805A-04F7-934C-8478-A87F5A99FFA4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sz="2400" dirty="0"/>
              <a:t>It's a debugger, not a tracer</a:t>
            </a:r>
          </a:p>
          <a:p>
            <a:pPr fontAlgn="ctr"/>
            <a:r>
              <a:rPr lang="en-US" sz="2400" dirty="0"/>
              <a:t>It stops execution within the server process where the code is executed, other server processes keep running</a:t>
            </a:r>
          </a:p>
          <a:p>
            <a:pPr fontAlgn="ctr"/>
            <a:r>
              <a:rPr lang="en-US" sz="2400" dirty="0"/>
              <a:t>Can cause request timeouts within mobile and web, forcing one to restart test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852C35-4F90-1D46-92A5-1A588B413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internal use only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5D2B9-4A91-2141-BEC2-6747C42D518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DE5688D-B8E2-8846-97F6-8E39DE1D73D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039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CDA7A-AF35-544E-910B-9CC26F24C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begin?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C5BE-F2C7-5D47-B358-582D02A1FF2D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Top of stack trace resulting from exception will identify module/function/line # where exception occurred</a:t>
            </a:r>
          </a:p>
          <a:p>
            <a:pPr fontAlgn="ctr"/>
            <a:r>
              <a:rPr lang="en-US" dirty="0"/>
              <a:t>When attempting to figure out client requests:</a:t>
            </a:r>
          </a:p>
          <a:p>
            <a:pPr lvl="1" fontAlgn="ctr"/>
            <a:r>
              <a:rPr lang="en-US" dirty="0"/>
              <a:t>Look for Started &lt;Request Type&gt; "&lt;Request Path&gt;" in </a:t>
            </a:r>
            <a:r>
              <a:rPr lang="en-US" dirty="0" err="1"/>
              <a:t>rs</a:t>
            </a:r>
            <a:r>
              <a:rPr lang="en-US" dirty="0"/>
              <a:t> output</a:t>
            </a:r>
          </a:p>
          <a:p>
            <a:pPr lvl="2" fontAlgn="ctr"/>
            <a:r>
              <a:rPr lang="en-US" dirty="0"/>
              <a:t>Examples:</a:t>
            </a:r>
            <a:br>
              <a:rPr lang="en-US" dirty="0"/>
            </a:br>
            <a:r>
              <a:rPr lang="en-US" dirty="0"/>
              <a:t>Started POST "/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rating_request</a:t>
            </a:r>
            <a:r>
              <a:rPr lang="en-US" dirty="0"/>
              <a:t>/</a:t>
            </a:r>
            <a:r>
              <a:rPr lang="en-US" dirty="0" err="1"/>
              <a:t>create_initial_new_business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Started GET "/</a:t>
            </a:r>
            <a:r>
              <a:rPr lang="en-US" dirty="0" err="1"/>
              <a:t>web_api</a:t>
            </a:r>
            <a:r>
              <a:rPr lang="en-US" dirty="0"/>
              <a:t>/contexts/</a:t>
            </a:r>
            <a:r>
              <a:rPr lang="en-US" dirty="0" err="1"/>
              <a:t>quoting_rules_context?market</a:t>
            </a:r>
            <a:r>
              <a:rPr lang="en-US" dirty="0"/>
              <a:t>=OH"</a:t>
            </a:r>
          </a:p>
          <a:p>
            <a:pPr lvl="3" fontAlgn="ctr"/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 =&gt; the </a:t>
            </a:r>
            <a:r>
              <a:rPr lang="en-US" dirty="0" err="1"/>
              <a:t>api</a:t>
            </a:r>
            <a:r>
              <a:rPr lang="en-US" dirty="0"/>
              <a:t> engine</a:t>
            </a:r>
          </a:p>
          <a:p>
            <a:pPr lvl="3" fontAlgn="ctr"/>
            <a:r>
              <a:rPr lang="en-US" dirty="0"/>
              <a:t>/</a:t>
            </a:r>
            <a:r>
              <a:rPr lang="en-US" dirty="0" err="1"/>
              <a:t>web_api</a:t>
            </a:r>
            <a:r>
              <a:rPr lang="en-US" dirty="0"/>
              <a:t>/ =&gt; the </a:t>
            </a:r>
            <a:r>
              <a:rPr lang="en-US" dirty="0" err="1"/>
              <a:t>web_api</a:t>
            </a:r>
            <a:r>
              <a:rPr lang="en-US" dirty="0"/>
              <a:t> engine</a:t>
            </a:r>
          </a:p>
          <a:p>
            <a:pPr lvl="1" fontAlgn="ctr"/>
            <a:r>
              <a:rPr lang="en-US" dirty="0"/>
              <a:t>Following "Started" above will be Processing by &lt;Controller&gt;#&lt;Function&gt;</a:t>
            </a:r>
          </a:p>
          <a:p>
            <a:pPr lvl="2" fontAlgn="ctr"/>
            <a:r>
              <a:rPr lang="en-US" dirty="0"/>
              <a:t>Example: Processing by </a:t>
            </a:r>
            <a:r>
              <a:rPr lang="en-US" dirty="0" err="1"/>
              <a:t>Api</a:t>
            </a:r>
            <a:r>
              <a:rPr lang="en-US" dirty="0"/>
              <a:t>::</a:t>
            </a:r>
            <a:r>
              <a:rPr lang="en-US" dirty="0" err="1"/>
              <a:t>RatingRequestsController#create_initial_new_business</a:t>
            </a:r>
            <a:endParaRPr lang="en-US" dirty="0"/>
          </a:p>
          <a:p>
            <a:pPr lvl="3" fontAlgn="ctr"/>
            <a:r>
              <a:rPr lang="en-US" dirty="0"/>
              <a:t>Identifies controller class or module and function that processed the request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5C9757-3EF7-634B-95E8-DBFF769F6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internal use only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8437C-A4EA-C947-B26F-4C8BBBE6532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DE5688D-B8E2-8846-97F6-8E39DE1D73D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46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A105D-113D-3745-A9F3-F0BE87A82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2E191-31BA-9C4B-89B6-8FD55EFC20A2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Branch: kw-trace-rating-request</a:t>
            </a:r>
          </a:p>
          <a:p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55029-748B-0D4B-99C0-B750AF79F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internal use only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06A8B5-3AD8-5740-9638-C87939BEB58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DE5688D-B8E2-8846-97F6-8E39DE1D73D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220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BD0E6-F1CD-D245-B501-4D239F02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E7E2D7-FDE5-9340-BA55-32B1CA219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5688D-B8E2-8846-97F6-8E39DE1D73D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88B47-1BE9-8E4A-AA11-3EE3065261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– for internal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409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oot Colors">
      <a:dk1>
        <a:srgbClr val="000000"/>
      </a:dk1>
      <a:lt1>
        <a:srgbClr val="FEFFFF"/>
      </a:lt1>
      <a:dk2>
        <a:srgbClr val="000000"/>
      </a:dk2>
      <a:lt2>
        <a:srgbClr val="FEFFFF"/>
      </a:lt2>
      <a:accent1>
        <a:srgbClr val="A9A9A9"/>
      </a:accent1>
      <a:accent2>
        <a:srgbClr val="FF5715"/>
      </a:accent2>
      <a:accent3>
        <a:srgbClr val="1D1D20"/>
      </a:accent3>
      <a:accent4>
        <a:srgbClr val="108BE5"/>
      </a:accent4>
      <a:accent5>
        <a:srgbClr val="02A678"/>
      </a:accent5>
      <a:accent6>
        <a:srgbClr val="FFCD00"/>
      </a:accent6>
      <a:hlink>
        <a:srgbClr val="FE5717"/>
      </a:hlink>
      <a:folHlink>
        <a:srgbClr val="919191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Widescreen_LightMode_Sept 2019" id="{4FD67BFE-9582-564B-990F-CE3A671EB9A9}" vid="{8B8378CA-43F1-A345-951C-DDE851EC8C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541</Words>
  <Application>Microsoft Macintosh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Consolas</vt:lpstr>
      <vt:lpstr>Root Sans 3 Light</vt:lpstr>
      <vt:lpstr>Root Sans 5</vt:lpstr>
      <vt:lpstr>Root Sans 9</vt:lpstr>
      <vt:lpstr>Office Theme</vt:lpstr>
      <vt:lpstr>How to Effectively Trace Code</vt:lpstr>
      <vt:lpstr>Why Trace?</vt:lpstr>
      <vt:lpstr>Server Trace Challenges</vt:lpstr>
      <vt:lpstr>Tracer.trace_method</vt:lpstr>
      <vt:lpstr>What about binding.pry?</vt:lpstr>
      <vt:lpstr>Where to begin?</vt:lpstr>
      <vt:lpstr>Example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Effectively Trace Code</dc:title>
  <dc:creator>KEITH WEDINGER</dc:creator>
  <cp:lastModifiedBy>KEITH WEDINGER</cp:lastModifiedBy>
  <cp:revision>6</cp:revision>
  <dcterms:created xsi:type="dcterms:W3CDTF">2019-12-10T13:11:45Z</dcterms:created>
  <dcterms:modified xsi:type="dcterms:W3CDTF">2019-12-10T15:02:13Z</dcterms:modified>
</cp:coreProperties>
</file>