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sldIdLst>
    <p:sldId id="257" r:id="rId2"/>
    <p:sldId id="306" r:id="rId3"/>
    <p:sldId id="308" r:id="rId4"/>
    <p:sldId id="305" r:id="rId5"/>
    <p:sldId id="30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7" autoAdjust="0"/>
    <p:restoredTop sz="94632" autoAdjust="0"/>
  </p:normalViewPr>
  <p:slideViewPr>
    <p:cSldViewPr>
      <p:cViewPr varScale="1">
        <p:scale>
          <a:sx n="137" d="100"/>
          <a:sy n="137" d="100"/>
        </p:scale>
        <p:origin x="127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7/24/16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1A6A9824-C09F-4166-9A2C-6C9FA577887A}" type="datetimeFigureOut">
              <a:rPr lang="en-US" smtClean="0"/>
              <a:t>7/24/16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7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7/24/16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7/24/16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7/24/16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7/24/16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9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7/24/16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6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7/24/16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3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7/24/16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7/24/16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08" y="10529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3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7/24/16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20" y="10016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5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7/24/16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84" y="9870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4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TJDNLm" TargetMode="External"/><Relationship Id="rId4" Type="http://schemas.openxmlformats.org/officeDocument/2006/relationships/hyperlink" Target="https://goo.gl/nKrwiX" TargetMode="External"/><Relationship Id="rId5" Type="http://schemas.openxmlformats.org/officeDocument/2006/relationships/hyperlink" Target="https://swift.org/" TargetMode="External"/><Relationship Id="rId6" Type="http://schemas.openxmlformats.org/officeDocument/2006/relationships/hyperlink" Target="https://goo.gl/Qqscwu" TargetMode="External"/><Relationship Id="rId7" Type="http://schemas.openxmlformats.org/officeDocument/2006/relationships/hyperlink" Target="http://www.swiftweekly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H9L7p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kwuc89.github.io/" TargetMode="External"/><Relationship Id="rId4" Type="http://schemas.openxmlformats.org/officeDocument/2006/relationships/hyperlink" Target="https://github.com/jkwuc89" TargetMode="External"/><Relationship Id="rId5" Type="http://schemas.openxmlformats.org/officeDocument/2006/relationships/hyperlink" Target="https://www.linkedin.com/in/kwedinger" TargetMode="External"/><Relationship Id="rId6" Type="http://schemas.openxmlformats.org/officeDocument/2006/relationships/hyperlink" Target="https://untappd.com/user/jkwuc8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eith.wedinger@leadingedj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</a:t>
            </a:r>
            <a:r>
              <a:rPr lang="en-US" dirty="0" smtClean="0"/>
              <a:t>wift Introduction </a:t>
            </a:r>
            <a:r>
              <a:rPr lang="en-US" dirty="0"/>
              <a:t>to </a:t>
            </a:r>
            <a:r>
              <a:rPr lang="en-US" dirty="0" smtClean="0"/>
              <a:t>Swift (pun intended)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</a:t>
            </a:r>
            <a:r>
              <a:rPr lang="en-US" dirty="0" err="1" smtClean="0"/>
              <a:t>Wedinger</a:t>
            </a:r>
            <a:endParaRPr lang="en-US" dirty="0" smtClean="0"/>
          </a:p>
          <a:p>
            <a:r>
              <a:rPr lang="en-US" dirty="0" smtClean="0"/>
              <a:t>Principal Consultant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4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Variables and Constants</a:t>
            </a:r>
          </a:p>
          <a:p>
            <a:r>
              <a:rPr lang="en-US" dirty="0" smtClean="0"/>
              <a:t>Data Types</a:t>
            </a:r>
            <a:endParaRPr lang="en-US" dirty="0" smtClean="0"/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String interpolation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Dictionaries</a:t>
            </a:r>
          </a:p>
          <a:p>
            <a:r>
              <a:rPr lang="en-US" dirty="0" smtClean="0"/>
              <a:t>Conditional statements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Switch case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err="1" smtClean="0"/>
              <a:t>Optionals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Optional chaining</a:t>
            </a:r>
          </a:p>
          <a:p>
            <a:r>
              <a:rPr lang="en-US" dirty="0" smtClean="0"/>
              <a:t>Enumerations</a:t>
            </a:r>
          </a:p>
          <a:p>
            <a:r>
              <a:rPr lang="en-US" dirty="0" err="1" smtClean="0"/>
              <a:t>Structs</a:t>
            </a:r>
            <a:endParaRPr lang="en-US" dirty="0" smtClean="0"/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Static properties and methods</a:t>
            </a:r>
          </a:p>
          <a:p>
            <a:r>
              <a:rPr lang="en-US" dirty="0" smtClean="0"/>
              <a:t>Access control</a:t>
            </a:r>
          </a:p>
          <a:p>
            <a:r>
              <a:rPr lang="en-US" dirty="0" smtClean="0"/>
              <a:t>Type casting</a:t>
            </a:r>
          </a:p>
          <a:p>
            <a:r>
              <a:rPr lang="en-US" dirty="0" smtClean="0"/>
              <a:t>Closers</a:t>
            </a:r>
          </a:p>
          <a:p>
            <a:r>
              <a:rPr lang="en-US" dirty="0" smtClean="0"/>
              <a:t>Doc </a:t>
            </a:r>
            <a:r>
              <a:rPr lang="en-US" dirty="0" smtClean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 more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Xcode</a:t>
            </a:r>
          </a:p>
          <a:p>
            <a:r>
              <a:rPr lang="en-US" dirty="0" smtClean="0"/>
              <a:t>Start a new playground to follow along and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5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Free </a:t>
            </a:r>
            <a:r>
              <a:rPr lang="en-US" dirty="0" err="1" smtClean="0"/>
              <a:t>iBooks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Swift Programming </a:t>
            </a:r>
            <a:r>
              <a:rPr lang="en-US" dirty="0" smtClean="0"/>
              <a:t>Language (Swift 2.2)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goo.gl/H9L7pS</a:t>
            </a:r>
            <a:endParaRPr lang="en-US" dirty="0" smtClean="0"/>
          </a:p>
          <a:p>
            <a:pPr lvl="1"/>
            <a:r>
              <a:rPr lang="en-US" dirty="0" smtClean="0"/>
              <a:t>The Swift Programming Language </a:t>
            </a:r>
            <a:r>
              <a:rPr lang="en-US" dirty="0"/>
              <a:t>(Swift 3.0 beta)</a:t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goo.gl/TJDNLm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smtClean="0"/>
              <a:t>Swift with Cocoa </a:t>
            </a:r>
            <a:r>
              <a:rPr lang="en-US" dirty="0"/>
              <a:t>and Objective-C</a:t>
            </a:r>
            <a:br>
              <a:rPr lang="en-US" dirty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goo.gl/nKrwiX</a:t>
            </a:r>
            <a:endParaRPr lang="en-US" dirty="0" smtClean="0"/>
          </a:p>
          <a:p>
            <a:r>
              <a:rPr lang="en-US" dirty="0" smtClean="0"/>
              <a:t>Links</a:t>
            </a:r>
          </a:p>
          <a:p>
            <a:pPr lvl="1"/>
            <a:r>
              <a:rPr lang="en-US" dirty="0" err="1" smtClean="0"/>
              <a:t>Swift.org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swift.org</a:t>
            </a:r>
            <a:endParaRPr lang="en-US" dirty="0" smtClean="0"/>
          </a:p>
          <a:p>
            <a:pPr lvl="1"/>
            <a:r>
              <a:rPr lang="en-US" dirty="0" smtClean="0"/>
              <a:t>Hacking </a:t>
            </a:r>
            <a:r>
              <a:rPr lang="en-US" dirty="0"/>
              <a:t>with Swift</a:t>
            </a:r>
            <a:br>
              <a:rPr lang="en-US" dirty="0"/>
            </a:b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goo.gl/Qqscwu</a:t>
            </a:r>
            <a:endParaRPr lang="en-US" dirty="0"/>
          </a:p>
          <a:p>
            <a:pPr lvl="1"/>
            <a:r>
              <a:rPr lang="en-US" dirty="0"/>
              <a:t>Swift Weekly Newsletter</a:t>
            </a:r>
            <a:br>
              <a:rPr lang="en-US" dirty="0"/>
            </a:b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www.swiftweekly.com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Email: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keith.wedinger@improving.com</a:t>
            </a:r>
            <a:endParaRPr lang="en-US" dirty="0" smtClean="0"/>
          </a:p>
          <a:p>
            <a:r>
              <a:rPr lang="en-US" dirty="0"/>
              <a:t>Blog:</a:t>
            </a:r>
            <a:br>
              <a:rPr lang="en-US" dirty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jkwuc89.github.io</a:t>
            </a:r>
            <a:endParaRPr lang="en-US" dirty="0" smtClean="0"/>
          </a:p>
          <a:p>
            <a:r>
              <a:rPr lang="en-US" dirty="0" smtClean="0"/>
              <a:t>Twitter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smtClean="0"/>
              <a:t>jkwuc89</a:t>
            </a:r>
          </a:p>
          <a:p>
            <a:r>
              <a:rPr lang="en-US" dirty="0" smtClean="0"/>
              <a:t>GitHub: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github.com/jkwuc89</a:t>
            </a:r>
            <a:endParaRPr lang="en-US" dirty="0" smtClean="0"/>
          </a:p>
          <a:p>
            <a:r>
              <a:rPr lang="en-US" dirty="0" smtClean="0"/>
              <a:t>LinkedIn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www.linkedin.com/in/kwedinger</a:t>
            </a:r>
            <a:endParaRPr lang="en-US" dirty="0" smtClean="0"/>
          </a:p>
          <a:p>
            <a:r>
              <a:rPr lang="en-US" dirty="0" smtClean="0"/>
              <a:t>Untapped (for fellow craft </a:t>
            </a:r>
            <a:r>
              <a:rPr lang="en-US" dirty="0"/>
              <a:t>beer aficionados)</a:t>
            </a:r>
            <a:br>
              <a:rPr lang="en-US" dirty="0"/>
            </a:b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untappd.com/user/jkwuc89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58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ov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mproving" id="{0BDF00FC-F4C4-8E46-A463-686374C200E4}" vid="{A3ED9CF2-64F0-244F-9E83-8257167EDE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Improving</Template>
  <TotalTime>89</TotalTime>
  <Words>80</Words>
  <Application>Microsoft Macintosh PowerPoint</Application>
  <PresentationFormat>On-screen Show (4:3)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Improving</vt:lpstr>
      <vt:lpstr>A Swift Introduction to Swift (pun intended)</vt:lpstr>
      <vt:lpstr>Agenda</vt:lpstr>
      <vt:lpstr>No more slides</vt:lpstr>
      <vt:lpstr>Additional Info</vt:lpstr>
      <vt:lpstr>Questions?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SWIFTly Developing your iOS App</dc:title>
  <dc:creator>KEITH WEDINGER</dc:creator>
  <cp:lastModifiedBy>KEITH WEDINGER</cp:lastModifiedBy>
  <cp:revision>17</cp:revision>
  <cp:lastPrinted>2015-07-29T01:18:55Z</cp:lastPrinted>
  <dcterms:created xsi:type="dcterms:W3CDTF">2015-11-17T12:06:29Z</dcterms:created>
  <dcterms:modified xsi:type="dcterms:W3CDTF">2016-07-24T16:08:59Z</dcterms:modified>
</cp:coreProperties>
</file>