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3732"/>
    <a:srgbClr val="0D65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94"/>
    <p:restoredTop sz="96327"/>
  </p:normalViewPr>
  <p:slideViewPr>
    <p:cSldViewPr snapToGrid="0" snapToObjects="1">
      <p:cViewPr varScale="1">
        <p:scale>
          <a:sx n="141" d="100"/>
          <a:sy n="141" d="100"/>
        </p:scale>
        <p:origin x="2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8CE07B-66F1-3E43-A331-45926454BED1}" type="datetimeFigureOut">
              <a:rPr lang="en-US" smtClean="0"/>
              <a:t>4/6/22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405C9C-6F5F-334A-9821-D1E48002F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379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E84CC-38D2-E44F-B518-3FFECD86B2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44796B-2852-EB4E-8CB3-BF93F0979F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991BB-57C4-C24E-AC39-4CD33202B9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95400" y="4593538"/>
            <a:ext cx="2743200" cy="365125"/>
          </a:xfrm>
          <a:prstGeom prst="rect">
            <a:avLst/>
          </a:prstGeom>
        </p:spPr>
        <p:txBody>
          <a:bodyPr/>
          <a:lstStyle/>
          <a:p>
            <a:fld id="{3A01D413-C609-664A-BEEC-74955EFBD36A}" type="datetime1">
              <a:rPr lang="en-US" smtClean="0"/>
              <a:t>4/6/22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0D1D67-99F0-DA42-B6F3-80E66323A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A439D0-AF51-6445-B20E-06743CD50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E343B-16C6-1B41-BE63-A1DE79C85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209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2CA11-8EB5-1841-A4B8-86C96474E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736466-646F-0B4E-91F9-E2AE2BF57F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622A0E-9277-B446-90B1-7DEB9C1433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95400" y="4593538"/>
            <a:ext cx="2743200" cy="365125"/>
          </a:xfrm>
          <a:prstGeom prst="rect">
            <a:avLst/>
          </a:prstGeom>
        </p:spPr>
        <p:txBody>
          <a:bodyPr/>
          <a:lstStyle/>
          <a:p>
            <a:fld id="{5F6E8CA6-716A-854E-A2B7-B9AE0F3E0033}" type="datetime1">
              <a:rPr lang="en-US" smtClean="0"/>
              <a:t>4/6/22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2F378-F2E2-F841-BA8E-66D32E678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F75DF-F3C6-8440-B0C3-E65DD7254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E343B-16C6-1B41-BE63-A1DE79C85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934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DDDCBA-9731-7440-9668-DBA0F8B61A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56B2B9-ABAB-9941-B0C9-D43A6183B4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DE578-8559-2642-A3BE-D9FD97A654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95400" y="4593538"/>
            <a:ext cx="2743200" cy="365125"/>
          </a:xfrm>
          <a:prstGeom prst="rect">
            <a:avLst/>
          </a:prstGeom>
        </p:spPr>
        <p:txBody>
          <a:bodyPr/>
          <a:lstStyle/>
          <a:p>
            <a:fld id="{D8CEFCCA-B757-504A-A84D-A40C3A621F1F}" type="datetime1">
              <a:rPr lang="en-US" smtClean="0"/>
              <a:t>4/6/22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21FC9D-9E9E-3645-B8D8-CBDE814FB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C09055-604B-4C47-9E8A-27CEE191F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E343B-16C6-1B41-BE63-A1DE79C85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871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C252D-5B21-054C-B672-8CB2C939F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1FDBC-0DCB-0B46-A440-62A0C802D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F49185-CA5A-7041-BB28-C1E05BFFF0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95400" y="4593538"/>
            <a:ext cx="2743200" cy="365125"/>
          </a:xfrm>
          <a:prstGeom prst="rect">
            <a:avLst/>
          </a:prstGeom>
        </p:spPr>
        <p:txBody>
          <a:bodyPr/>
          <a:lstStyle/>
          <a:p>
            <a:fld id="{D43F908E-F871-2040-8F06-7535EA28D09D}" type="datetime1">
              <a:rPr lang="en-US" smtClean="0"/>
              <a:t>4/6/22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818BC-81AE-5048-A92C-87E0B32F3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659F0-D31C-504E-8802-D768610BD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E343B-16C6-1B41-BE63-A1DE79C85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81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8F80F-DA36-4A41-BAFB-58B0E3381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0F7F4B-01D5-7247-913D-7520ABB6B0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65CD9-DA1E-2442-9998-B74EBE4F5E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95400" y="4593538"/>
            <a:ext cx="2743200" cy="365125"/>
          </a:xfrm>
          <a:prstGeom prst="rect">
            <a:avLst/>
          </a:prstGeom>
        </p:spPr>
        <p:txBody>
          <a:bodyPr/>
          <a:lstStyle/>
          <a:p>
            <a:fld id="{207B8BD2-8CB2-E64C-88E6-93B841BF11DF}" type="datetime1">
              <a:rPr lang="en-US" smtClean="0"/>
              <a:t>4/6/22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2D179-3FDD-7441-8DC3-D55EC9700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01718-E617-084F-B971-5A9FAE16D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E343B-16C6-1B41-BE63-A1DE79C85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840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92799-2BE0-9446-A23E-ED678BE5A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3991F-40CA-4A41-AF62-B285BC3499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6A9248-E656-CC47-83A1-5F360F7F50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3C9712-1258-A64B-AE17-1591C83145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95400" y="4593538"/>
            <a:ext cx="2743200" cy="365125"/>
          </a:xfrm>
          <a:prstGeom prst="rect">
            <a:avLst/>
          </a:prstGeom>
        </p:spPr>
        <p:txBody>
          <a:bodyPr/>
          <a:lstStyle/>
          <a:p>
            <a:fld id="{C77D04B8-A076-AB40-976A-9AC0853DBAA3}" type="datetime1">
              <a:rPr lang="en-US" smtClean="0"/>
              <a:t>4/6/22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6EF741-E5F0-804D-83DB-322ABB601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A5B7D7-AC36-574C-B249-6F95CF6E6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E343B-16C6-1B41-BE63-A1DE79C85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044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5E321-D6C5-6B4D-AD71-0E36B1B4C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6910B6-CF14-E340-9892-CB0F926555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021496-67BD-FF4E-850A-DBE64F1753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4FBD56-394F-314B-9D23-6870A198F8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F686D3-B0AD-674E-B980-FECACFFFAA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8D7CAA-10D2-894C-A2BF-AD28812BE1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95400" y="4593538"/>
            <a:ext cx="2743200" cy="365125"/>
          </a:xfrm>
          <a:prstGeom prst="rect">
            <a:avLst/>
          </a:prstGeom>
        </p:spPr>
        <p:txBody>
          <a:bodyPr/>
          <a:lstStyle/>
          <a:p>
            <a:fld id="{E191B080-E8C5-A94C-9F9A-5559FEE591DD}" type="datetime1">
              <a:rPr lang="en-US" smtClean="0"/>
              <a:t>4/6/22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5ADDD-6ADD-6D40-AF22-25AF91D10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F57581-5BE1-F249-B1C4-B8EB20183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E343B-16C6-1B41-BE63-A1DE79C85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68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FA80B-1882-6E4D-A6C1-97B3A97AC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E8B527-B3E7-B540-A048-27E900C599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95400" y="4593538"/>
            <a:ext cx="2743200" cy="365125"/>
          </a:xfrm>
          <a:prstGeom prst="rect">
            <a:avLst/>
          </a:prstGeom>
        </p:spPr>
        <p:txBody>
          <a:bodyPr/>
          <a:lstStyle/>
          <a:p>
            <a:fld id="{867D1F14-34A6-484B-98FF-25DF308938E1}" type="datetime1">
              <a:rPr lang="en-US" smtClean="0"/>
              <a:t>4/6/22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B01FE6-C82B-974B-8DCA-EA8D2EB8F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A6548B-700E-284E-AB98-8390BDEDC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E343B-16C6-1B41-BE63-A1DE79C85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934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218E04-42FE-CE4A-998A-9700A44CEC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95400" y="4593538"/>
            <a:ext cx="2743200" cy="365125"/>
          </a:xfrm>
          <a:prstGeom prst="rect">
            <a:avLst/>
          </a:prstGeom>
        </p:spPr>
        <p:txBody>
          <a:bodyPr/>
          <a:lstStyle/>
          <a:p>
            <a:fld id="{C9560271-EE70-904E-9F49-7D65CD8579CA}" type="datetime1">
              <a:rPr lang="en-US" smtClean="0"/>
              <a:t>4/6/22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3D7879-5288-F44C-9240-E927721F4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717DEB-DBF8-A640-A505-B4F0464AF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E343B-16C6-1B41-BE63-A1DE79C85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771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E1E10-C9C7-A249-8833-0E365EA89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B4ED3-57F6-9B42-B108-0D4E22E09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B96500-4CFC-304F-ACBD-45FD2BCEED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A8BF60-A7C4-7C45-AE9A-A1F99CE80D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95400" y="4593538"/>
            <a:ext cx="2743200" cy="365125"/>
          </a:xfrm>
          <a:prstGeom prst="rect">
            <a:avLst/>
          </a:prstGeom>
        </p:spPr>
        <p:txBody>
          <a:bodyPr/>
          <a:lstStyle/>
          <a:p>
            <a:fld id="{0873DF6A-D9BE-E94A-A583-994104FE45DC}" type="datetime1">
              <a:rPr lang="en-US" smtClean="0"/>
              <a:t>4/6/22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7F9955-1864-4642-9AC1-B117E2CFA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F97626-BC0A-214C-9739-4D560DB21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E343B-16C6-1B41-BE63-A1DE79C85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549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64A8B-EF8C-3B4A-B487-5978E2394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AB4D64-7353-5746-A49E-7AB91EE9BA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41B8FE-A86C-D345-B471-361E202F2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B67967-A69E-5948-A509-37A3CFF57E7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95400" y="4593538"/>
            <a:ext cx="2743200" cy="365125"/>
          </a:xfrm>
          <a:prstGeom prst="rect">
            <a:avLst/>
          </a:prstGeom>
        </p:spPr>
        <p:txBody>
          <a:bodyPr/>
          <a:lstStyle/>
          <a:p>
            <a:fld id="{E4B070BE-E0F8-C34D-AEC1-E3B8DC20BAF8}" type="datetime1">
              <a:rPr lang="en-US" smtClean="0"/>
              <a:t>4/6/22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1E43F5-6CDC-EF45-BC6E-6F9D025E1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82F3F0-CBF7-4B4D-8FCE-2902FC6B9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E343B-16C6-1B41-BE63-A1DE79C85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041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65769A-2E91-D240-A0D1-8B27683D3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1C8291-31CA-0E46-9183-9E1F9A079E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58C107-B295-1049-B58D-96C4054FCA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536E6-E29A-D448-AFEB-47F651DE14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383732"/>
                </a:solidFill>
                <a:latin typeface="Syne ExtraBold" pitchFamily="2" charset="77"/>
              </a:defRPr>
            </a:lvl1pPr>
          </a:lstStyle>
          <a:p>
            <a:fld id="{79CE343B-16C6-1B41-BE63-A1DE79C858D9}" type="slidenum">
              <a:rPr lang="en-US" smtClean="0"/>
              <a:pPr/>
              <a:t>‹#›</a:t>
            </a:fld>
            <a:r>
              <a:rPr lang="en-US" dirty="0"/>
              <a:t> of 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ACC09383-8F41-4540-8C6D-FA141DEE7285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38200" y="6356350"/>
            <a:ext cx="1402084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362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rgbClr val="0D6577"/>
          </a:solidFill>
          <a:latin typeface="Syne" pitchFamily="2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383732"/>
          </a:solidFill>
          <a:latin typeface="Recoleta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383732"/>
          </a:solidFill>
          <a:latin typeface="Recoleta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383732"/>
          </a:solidFill>
          <a:latin typeface="Recoleta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83732"/>
          </a:solidFill>
          <a:latin typeface="Recoleta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83732"/>
          </a:solidFill>
          <a:latin typeface="Recoleta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urbo.hotwired.dev/" TargetMode="External"/><Relationship Id="rId2" Type="http://schemas.openxmlformats.org/officeDocument/2006/relationships/hyperlink" Target="https://hotwired.dev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emporatitle/core/pull/2539" TargetMode="External"/><Relationship Id="rId5" Type="http://schemas.openxmlformats.org/officeDocument/2006/relationships/hyperlink" Target="https://github.com/emporatitle/core/pull/2373" TargetMode="External"/><Relationship Id="rId4" Type="http://schemas.openxmlformats.org/officeDocument/2006/relationships/hyperlink" Target="https://stimulus.hotwired.dev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D24BD-7074-4F42-B3D9-6A433768EC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Hotwire Lightning Talk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20071D-36DA-F046-B93B-7E9124AC1A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Keith </a:t>
            </a:r>
            <a:r>
              <a:rPr lang="en-US" dirty="0" err="1"/>
              <a:t>Wedinger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492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9F765-B097-5546-8C68-C6175BFE7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Hotwire?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E8898-8700-3C4B-A58D-3C5AB2CEA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 video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144147-70F1-A340-8E30-514C45984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E343B-16C6-1B41-BE63-A1DE79C858D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161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380A8-3158-E843-83EB-A08CAD37F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we using today?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61940-C0FE-CA4A-827C-0719619E8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Turbo Frames + Stimulus</a:t>
            </a:r>
          </a:p>
          <a:p>
            <a:pPr lvl="1"/>
            <a:r>
              <a:rPr lang="en-US" b="1" dirty="0"/>
              <a:t>Provides interactivity and reactivity without introducing a “uber” JS framework</a:t>
            </a:r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63839C-E159-E546-99F3-37FE567DE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E343B-16C6-1B41-BE63-A1DE79C858D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91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8253D-F426-5D46-8447-38A311386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5C81C-F46A-A649-B799-951657322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Intro video: https://</a:t>
            </a:r>
            <a:r>
              <a:rPr lang="en-US" sz="2000" dirty="0" err="1"/>
              <a:t>pragmaticstudio.com</a:t>
            </a:r>
            <a:r>
              <a:rPr lang="en-US" sz="2000" dirty="0"/>
              <a:t>/hotwire-rails</a:t>
            </a:r>
          </a:p>
          <a:p>
            <a:r>
              <a:rPr lang="en-US" sz="2000" dirty="0"/>
              <a:t>Hotwire overview: </a:t>
            </a:r>
            <a:r>
              <a:rPr lang="en-US" sz="2000" dirty="0">
                <a:hlinkClick r:id="rId2"/>
              </a:rPr>
              <a:t>https://hotwired.dev</a:t>
            </a:r>
            <a:endParaRPr lang="en-US" sz="2000" dirty="0"/>
          </a:p>
          <a:p>
            <a:r>
              <a:rPr lang="en-US" sz="2000" dirty="0"/>
              <a:t>Turbo: </a:t>
            </a:r>
            <a:r>
              <a:rPr lang="en-US" sz="2000" dirty="0">
                <a:hlinkClick r:id="rId3"/>
              </a:rPr>
              <a:t>https://turbo.hotwired.dev</a:t>
            </a:r>
            <a:endParaRPr lang="en-US" sz="2000" dirty="0"/>
          </a:p>
          <a:p>
            <a:r>
              <a:rPr lang="en-US" sz="2000" dirty="0"/>
              <a:t>Stimulus: </a:t>
            </a:r>
            <a:r>
              <a:rPr lang="en-US" sz="2000" dirty="0">
                <a:hlinkClick r:id="rId4"/>
              </a:rPr>
              <a:t>https://stimulus.hotwired.dev</a:t>
            </a:r>
            <a:endParaRPr lang="en-US" sz="2000" dirty="0"/>
          </a:p>
          <a:p>
            <a:r>
              <a:rPr lang="en-US" sz="2000" dirty="0"/>
              <a:t>Add Hotwire Turbo PR: </a:t>
            </a:r>
            <a:r>
              <a:rPr lang="en-US" sz="2000" dirty="0">
                <a:hlinkClick r:id="rId5"/>
              </a:rPr>
              <a:t>https://github.com/emporatitle/core/pull/2373</a:t>
            </a:r>
            <a:endParaRPr lang="en-US" sz="2000" dirty="0"/>
          </a:p>
          <a:p>
            <a:r>
              <a:rPr lang="en-US" sz="2000" dirty="0"/>
              <a:t>Use Hotwire in Deal Closing Info: </a:t>
            </a:r>
            <a:r>
              <a:rPr lang="en-US" sz="2000" dirty="0">
                <a:hlinkClick r:id="rId6"/>
              </a:rPr>
              <a:t>https://github.com/emporatitle/core/pull/2539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8B34CD-55C3-6B47-9C4A-C7E4D9F7B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E343B-16C6-1B41-BE63-A1DE79C858D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659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F15E3B"/>
      </a:hlink>
      <a:folHlink>
        <a:srgbClr val="F15E3B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mpora Title Template" id="{EADA0A10-A9BC-C148-8225-E581E43F39A2}" vid="{1E49EBD8-0275-0E4F-8686-8BCAC34A25A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204</TotalTime>
  <Words>111</Words>
  <Application>Microsoft Macintosh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Recoleta</vt:lpstr>
      <vt:lpstr>Syne</vt:lpstr>
      <vt:lpstr>Syne ExtraBold</vt:lpstr>
      <vt:lpstr>Office Theme</vt:lpstr>
      <vt:lpstr>Hotwire Lightning Talk</vt:lpstr>
      <vt:lpstr>What is Hotwire?</vt:lpstr>
      <vt:lpstr>What are we using today?</vt:lpstr>
      <vt:lpstr>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Hotwire Lightning Talk</dc:title>
  <dc:creator>KEITH WEDINGER</dc:creator>
  <cp:lastModifiedBy>KEITH WEDINGER</cp:lastModifiedBy>
  <cp:revision>2</cp:revision>
  <dcterms:created xsi:type="dcterms:W3CDTF">2022-04-06T10:25:57Z</dcterms:created>
  <dcterms:modified xsi:type="dcterms:W3CDTF">2022-04-06T13:50:06Z</dcterms:modified>
</cp:coreProperties>
</file>