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3"/>
  </p:notesMasterIdLst>
  <p:sldIdLst>
    <p:sldId id="256" r:id="rId2"/>
    <p:sldId id="279" r:id="rId3"/>
    <p:sldId id="257" r:id="rId4"/>
    <p:sldId id="258" r:id="rId5"/>
    <p:sldId id="260" r:id="rId6"/>
    <p:sldId id="262" r:id="rId7"/>
    <p:sldId id="263" r:id="rId8"/>
    <p:sldId id="271" r:id="rId9"/>
    <p:sldId id="272" r:id="rId10"/>
    <p:sldId id="273" r:id="rId11"/>
    <p:sldId id="264" r:id="rId12"/>
    <p:sldId id="265" r:id="rId13"/>
    <p:sldId id="267" r:id="rId14"/>
    <p:sldId id="268" r:id="rId15"/>
    <p:sldId id="266" r:id="rId16"/>
    <p:sldId id="269" r:id="rId17"/>
    <p:sldId id="275" r:id="rId18"/>
    <p:sldId id="270" r:id="rId19"/>
    <p:sldId id="274" r:id="rId20"/>
    <p:sldId id="276"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5D3B"/>
    <a:srgbClr val="0D6577"/>
    <a:srgbClr val="F5F5F2"/>
    <a:srgbClr val="3837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60"/>
    <p:restoredTop sz="96327"/>
  </p:normalViewPr>
  <p:slideViewPr>
    <p:cSldViewPr snapToGrid="0" snapToObjects="1">
      <p:cViewPr varScale="1">
        <p:scale>
          <a:sx n="209" d="100"/>
          <a:sy n="209" d="100"/>
        </p:scale>
        <p:origin x="127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CE07B-66F1-3E43-A331-45926454BED1}" type="datetimeFigureOut">
              <a:rPr lang="en-US" smtClean="0"/>
              <a:t>7/25/22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405C9C-6F5F-334A-9821-D1E48002FB51}" type="slidenum">
              <a:rPr lang="en-US" smtClean="0"/>
              <a:t>‹#›</a:t>
            </a:fld>
            <a:endParaRPr lang="en-US"/>
          </a:p>
        </p:txBody>
      </p:sp>
    </p:spTree>
    <p:extLst>
      <p:ext uri="{BB962C8B-B14F-4D97-AF65-F5344CB8AC3E}">
        <p14:creationId xmlns:p14="http://schemas.microsoft.com/office/powerpoint/2010/main" val="2451379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E84CC-38D2-E44F-B518-3FFECD86B2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44796B-2852-EB4E-8CB3-BF93F0979F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D0D1D67-99F0-DA42-B6F3-80E66323A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439D0-AF51-6445-B20E-06743CD50127}"/>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1083209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2CA11-8EB5-1841-A4B8-86C96474E9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36466-646F-0B4E-91F9-E2AE2BF57F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E12F378-F2E2-F841-BA8E-66D32E678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F75DF-F3C6-8440-B0C3-E65DD7254FB4}"/>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355693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DDDCBA-9731-7440-9668-DBA0F8B61A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56B2B9-ABAB-9941-B0C9-D43A6183B4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621FC9D-9E9E-3645-B8D8-CBDE814FB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C09055-604B-4C47-9E8A-27CEE191F88B}"/>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2793871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C252D-5B21-054C-B672-8CB2C939FB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61FDBC-0DCB-0B46-A440-62A0C802D6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B2818BC-81AE-5048-A92C-87E0B32F3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659F0-D31C-504E-8802-D768610BD4F2}"/>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352281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8F80F-DA36-4A41-BAFB-58B0E33813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0F7F4B-01D5-7247-913D-7520ABB6B0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A472D179-3FDD-7441-8DC3-D55EC97000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01718-E617-084F-B971-5A9FAE16DF3D}"/>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1732840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92799-2BE0-9446-A23E-ED678BE5A1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83991F-40CA-4A41-AF62-B285BC3499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A9248-E656-CC47-83A1-5F360F7F50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E66EF741-E5F0-804D-83DB-322ABB601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5B7D7-AC36-574C-B249-6F95CF6E6167}"/>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1634044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5E321-D6C5-6B4D-AD71-0E36B1B4C4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6910B6-CF14-E340-9892-CB0F926555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021496-67BD-FF4E-850A-DBE64F1753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4FBD56-394F-314B-9D23-6870A198F8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F686D3-B0AD-674E-B980-FECACFFFAA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4545ADDD-6ADD-6D40-AF22-25AF91D102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F57581-5BE1-F249-B1C4-B8EB20183B2D}"/>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222168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A80B-1882-6E4D-A6C1-97B3A97AC557}"/>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54B01FE6-C82B-974B-8DCA-EA8D2EB8F6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A6548B-700E-284E-AB98-8390BDEDC019}"/>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87993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63D7879-5288-F44C-9240-E927721F4D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717DEB-DBF8-A640-A505-B4F0464AFDC8}"/>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2469771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E1E10-C9C7-A249-8833-0E365EA89E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AB4ED3-57F6-9B42-B108-0D4E22E093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3B96500-4CFC-304F-ACBD-45FD2BCEED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D7F9955-1864-4642-9AC1-B117E2CFA6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97626-BC0A-214C-9739-4D560DB21941}"/>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4070549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64A8B-EF8C-3B4A-B487-5978E2394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AB4D64-7353-5746-A49E-7AB91EE9BA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A41B8FE-A86C-D345-B471-361E202F2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1E43F5-6CDC-EF45-BC6E-6F9D025E10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82F3F0-CBF7-4B4D-8FCE-2902FC6B97E7}"/>
              </a:ext>
            </a:extLst>
          </p:cNvPr>
          <p:cNvSpPr>
            <a:spLocks noGrp="1"/>
          </p:cNvSpPr>
          <p:nvPr>
            <p:ph type="sldNum" sz="quarter" idx="12"/>
          </p:nvPr>
        </p:nvSpPr>
        <p:spPr/>
        <p:txBody>
          <a:bodyPr/>
          <a:lstStyle>
            <a:lvl1pPr>
              <a:defRPr b="0" i="0">
                <a:latin typeface="Syne" pitchFamily="2" charset="77"/>
              </a:defRPr>
            </a:lvl1pPr>
          </a:lstStyle>
          <a:p>
            <a:fld id="{79CE343B-16C6-1B41-BE63-A1DE79C858D9}" type="slidenum">
              <a:rPr lang="en-US" smtClean="0"/>
              <a:pPr/>
              <a:t>‹#›</a:t>
            </a:fld>
            <a:endParaRPr lang="en-US" dirty="0"/>
          </a:p>
        </p:txBody>
      </p:sp>
    </p:spTree>
    <p:extLst>
      <p:ext uri="{BB962C8B-B14F-4D97-AF65-F5344CB8AC3E}">
        <p14:creationId xmlns:p14="http://schemas.microsoft.com/office/powerpoint/2010/main" val="294404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65769A-2E91-D240-A0D1-8B27683D3F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1C8291-31CA-0E46-9183-9E1F9A079E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4458C107-B295-1049-B58D-96C4054FCA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91536E6-E29A-D448-AFEB-47F651DE14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383732"/>
                </a:solidFill>
                <a:latin typeface="Syne ExtraBold" pitchFamily="2" charset="77"/>
              </a:defRPr>
            </a:lvl1pPr>
          </a:lstStyle>
          <a:p>
            <a:fld id="{79CE343B-16C6-1B41-BE63-A1DE79C858D9}" type="slidenum">
              <a:rPr lang="en-US" smtClean="0">
                <a:latin typeface="Syne" pitchFamily="2" charset="77"/>
              </a:rPr>
              <a:pPr/>
              <a:t>‹#›</a:t>
            </a:fld>
            <a:endParaRPr lang="en-US" dirty="0"/>
          </a:p>
        </p:txBody>
      </p:sp>
      <p:pic>
        <p:nvPicPr>
          <p:cNvPr id="9" name="Graphic 8">
            <a:extLst>
              <a:ext uri="{FF2B5EF4-FFF2-40B4-BE49-F238E27FC236}">
                <a16:creationId xmlns:a16="http://schemas.microsoft.com/office/drawing/2014/main" id="{ACC09383-8F41-4540-8C6D-FA141DEE7285}"/>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838200" y="6356350"/>
            <a:ext cx="1402084" cy="365125"/>
          </a:xfrm>
          <a:prstGeom prst="rect">
            <a:avLst/>
          </a:prstGeom>
        </p:spPr>
      </p:pic>
    </p:spTree>
    <p:extLst>
      <p:ext uri="{BB962C8B-B14F-4D97-AF65-F5344CB8AC3E}">
        <p14:creationId xmlns:p14="http://schemas.microsoft.com/office/powerpoint/2010/main" val="862362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b="0" i="0" kern="1200">
          <a:solidFill>
            <a:srgbClr val="0D6577"/>
          </a:solidFill>
          <a:latin typeface="Syne" pitchFamily="2" charset="77"/>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383732"/>
          </a:solidFill>
          <a:latin typeface="Recoleta" pitchFamily="2" charset="77"/>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383732"/>
          </a:solidFill>
          <a:latin typeface="Recoleta" pitchFamily="2" charset="77"/>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383732"/>
          </a:solidFill>
          <a:latin typeface="Recoleta" pitchFamily="2" charset="77"/>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383732"/>
          </a:solidFill>
          <a:latin typeface="Recoleta" pitchFamily="2" charset="77"/>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383732"/>
          </a:solidFill>
          <a:latin typeface="Recoleta"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sv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linkedin.com/in/kwedinger" TargetMode="External"/><Relationship Id="rId2" Type="http://schemas.openxmlformats.org/officeDocument/2006/relationships/hyperlink" Target="mailto:keith.wedinger@hey.com" TargetMode="External"/><Relationship Id="rId1" Type="http://schemas.openxmlformats.org/officeDocument/2006/relationships/slideLayout" Target="../slideLayouts/slideLayout2.xml"/><Relationship Id="rId5" Type="http://schemas.openxmlformats.org/officeDocument/2006/relationships/hyperlink" Target="https://bit.ly/3mEk63k" TargetMode="External"/><Relationship Id="rId4" Type="http://schemas.openxmlformats.org/officeDocument/2006/relationships/hyperlink" Target="https://github.com/jkwuc8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3mEk63k" TargetMode="External"/><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hyperlink" Target="https://www.emporatitle.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24BD-7074-4F42-B3D9-6A433768ECE8}"/>
              </a:ext>
            </a:extLst>
          </p:cNvPr>
          <p:cNvSpPr>
            <a:spLocks noGrp="1"/>
          </p:cNvSpPr>
          <p:nvPr>
            <p:ph type="ctrTitle"/>
          </p:nvPr>
        </p:nvSpPr>
        <p:spPr/>
        <p:txBody>
          <a:bodyPr>
            <a:noAutofit/>
          </a:bodyPr>
          <a:lstStyle/>
          <a:p>
            <a:r>
              <a:rPr lang="en-US" sz="4800" dirty="0"/>
              <a:t>How a senior engineer with 30+ years under his belt stayed and advanced on the technical track</a:t>
            </a:r>
          </a:p>
        </p:txBody>
      </p:sp>
      <p:sp>
        <p:nvSpPr>
          <p:cNvPr id="3" name="Subtitle 2">
            <a:extLst>
              <a:ext uri="{FF2B5EF4-FFF2-40B4-BE49-F238E27FC236}">
                <a16:creationId xmlns:a16="http://schemas.microsoft.com/office/drawing/2014/main" id="{9D20071D-36DA-F046-B93B-7E9124AC1ABA}"/>
              </a:ext>
            </a:extLst>
          </p:cNvPr>
          <p:cNvSpPr>
            <a:spLocks noGrp="1"/>
          </p:cNvSpPr>
          <p:nvPr>
            <p:ph type="subTitle" idx="1"/>
          </p:nvPr>
        </p:nvSpPr>
        <p:spPr/>
        <p:txBody>
          <a:bodyPr/>
          <a:lstStyle/>
          <a:p>
            <a:r>
              <a:rPr lang="en-US" dirty="0"/>
              <a:t>Keith </a:t>
            </a:r>
            <a:r>
              <a:rPr lang="en-US" dirty="0" err="1"/>
              <a:t>Wedinger</a:t>
            </a:r>
            <a:endParaRPr lang="en-US" dirty="0"/>
          </a:p>
          <a:p>
            <a:r>
              <a:rPr lang="en-US" dirty="0"/>
              <a:t>Senior Product Engineer</a:t>
            </a:r>
          </a:p>
          <a:p>
            <a:r>
              <a:rPr lang="en-US" dirty="0" err="1"/>
              <a:t>Empora</a:t>
            </a:r>
            <a:r>
              <a:rPr lang="en-US" dirty="0"/>
              <a:t> Title</a:t>
            </a:r>
          </a:p>
        </p:txBody>
      </p:sp>
    </p:spTree>
    <p:extLst>
      <p:ext uri="{BB962C8B-B14F-4D97-AF65-F5344CB8AC3E}">
        <p14:creationId xmlns:p14="http://schemas.microsoft.com/office/powerpoint/2010/main" val="3076492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E026-5B3C-C842-B969-79D5E8A37872}"/>
              </a:ext>
            </a:extLst>
          </p:cNvPr>
          <p:cNvSpPr>
            <a:spLocks noGrp="1"/>
          </p:cNvSpPr>
          <p:nvPr>
            <p:ph type="title"/>
          </p:nvPr>
        </p:nvSpPr>
        <p:spPr/>
        <p:txBody>
          <a:bodyPr/>
          <a:lstStyle/>
          <a:p>
            <a:r>
              <a:rPr lang="en-US" dirty="0"/>
              <a:t>How I got here</a:t>
            </a:r>
          </a:p>
        </p:txBody>
      </p:sp>
      <p:sp>
        <p:nvSpPr>
          <p:cNvPr id="3" name="Content Placeholder 2">
            <a:extLst>
              <a:ext uri="{FF2B5EF4-FFF2-40B4-BE49-F238E27FC236}">
                <a16:creationId xmlns:a16="http://schemas.microsoft.com/office/drawing/2014/main" id="{0FE3D2A5-9567-6242-A50F-2703D6E506D6}"/>
              </a:ext>
            </a:extLst>
          </p:cNvPr>
          <p:cNvSpPr>
            <a:spLocks noGrp="1"/>
          </p:cNvSpPr>
          <p:nvPr>
            <p:ph idx="1"/>
          </p:nvPr>
        </p:nvSpPr>
        <p:spPr/>
        <p:txBody>
          <a:bodyPr anchor="t">
            <a:normAutofit/>
          </a:bodyPr>
          <a:lstStyle/>
          <a:p>
            <a:pPr marL="0" indent="0" algn="ctr">
              <a:buNone/>
            </a:pPr>
            <a:endParaRPr lang="en-US" sz="7200" dirty="0"/>
          </a:p>
          <a:p>
            <a:pPr marL="0" indent="0" algn="ctr">
              <a:buNone/>
            </a:pPr>
            <a:r>
              <a:rPr lang="en-US" sz="7200" dirty="0"/>
              <a:t>I tried being a manager</a:t>
            </a:r>
          </a:p>
        </p:txBody>
      </p:sp>
      <p:sp>
        <p:nvSpPr>
          <p:cNvPr id="4" name="Slide Number Placeholder 3">
            <a:extLst>
              <a:ext uri="{FF2B5EF4-FFF2-40B4-BE49-F238E27FC236}">
                <a16:creationId xmlns:a16="http://schemas.microsoft.com/office/drawing/2014/main" id="{0686524B-ED86-2643-AEBD-27FBF59B1869}"/>
              </a:ext>
            </a:extLst>
          </p:cNvPr>
          <p:cNvSpPr>
            <a:spLocks noGrp="1"/>
          </p:cNvSpPr>
          <p:nvPr>
            <p:ph type="sldNum" sz="quarter" idx="12"/>
          </p:nvPr>
        </p:nvSpPr>
        <p:spPr/>
        <p:txBody>
          <a:bodyPr/>
          <a:lstStyle/>
          <a:p>
            <a:fld id="{79CE343B-16C6-1B41-BE63-A1DE79C858D9}" type="slidenum">
              <a:rPr lang="en-US" smtClean="0"/>
              <a:pPr/>
              <a:t>10</a:t>
            </a:fld>
            <a:endParaRPr lang="en-US" dirty="0"/>
          </a:p>
        </p:txBody>
      </p:sp>
    </p:spTree>
    <p:extLst>
      <p:ext uri="{BB962C8B-B14F-4D97-AF65-F5344CB8AC3E}">
        <p14:creationId xmlns:p14="http://schemas.microsoft.com/office/powerpoint/2010/main" val="86084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C8D2E-713F-9042-90AA-BFE98C586712}"/>
              </a:ext>
            </a:extLst>
          </p:cNvPr>
          <p:cNvSpPr>
            <a:spLocks noGrp="1"/>
          </p:cNvSpPr>
          <p:nvPr>
            <p:ph type="title"/>
          </p:nvPr>
        </p:nvSpPr>
        <p:spPr/>
        <p:txBody>
          <a:bodyPr/>
          <a:lstStyle/>
          <a:p>
            <a:r>
              <a:rPr lang="en-US" dirty="0"/>
              <a:t>How I got here</a:t>
            </a:r>
          </a:p>
        </p:txBody>
      </p:sp>
      <p:sp>
        <p:nvSpPr>
          <p:cNvPr id="4" name="Slide Number Placeholder 3">
            <a:extLst>
              <a:ext uri="{FF2B5EF4-FFF2-40B4-BE49-F238E27FC236}">
                <a16:creationId xmlns:a16="http://schemas.microsoft.com/office/drawing/2014/main" id="{46F014FB-E04F-C146-B592-A1B69A6E6BFB}"/>
              </a:ext>
            </a:extLst>
          </p:cNvPr>
          <p:cNvSpPr>
            <a:spLocks noGrp="1"/>
          </p:cNvSpPr>
          <p:nvPr>
            <p:ph type="sldNum" sz="quarter" idx="12"/>
          </p:nvPr>
        </p:nvSpPr>
        <p:spPr/>
        <p:txBody>
          <a:bodyPr/>
          <a:lstStyle/>
          <a:p>
            <a:fld id="{79CE343B-16C6-1B41-BE63-A1DE79C858D9}" type="slidenum">
              <a:rPr lang="en-US" smtClean="0"/>
              <a:pPr/>
              <a:t>11</a:t>
            </a:fld>
            <a:endParaRPr lang="en-US" dirty="0"/>
          </a:p>
        </p:txBody>
      </p:sp>
      <p:pic>
        <p:nvPicPr>
          <p:cNvPr id="6" name="Picture 5" descr="Icon&#10;&#10;Description automatically generated">
            <a:extLst>
              <a:ext uri="{FF2B5EF4-FFF2-40B4-BE49-F238E27FC236}">
                <a16:creationId xmlns:a16="http://schemas.microsoft.com/office/drawing/2014/main" id="{1E7006AF-F463-5149-9805-A91C07179F05}"/>
              </a:ext>
            </a:extLst>
          </p:cNvPr>
          <p:cNvPicPr>
            <a:picLocks noChangeAspect="1"/>
          </p:cNvPicPr>
          <p:nvPr/>
        </p:nvPicPr>
        <p:blipFill>
          <a:blip r:embed="rId2"/>
          <a:stretch>
            <a:fillRect/>
          </a:stretch>
        </p:blipFill>
        <p:spPr>
          <a:xfrm>
            <a:off x="1590516" y="2303081"/>
            <a:ext cx="1607750" cy="1204528"/>
          </a:xfrm>
          <a:prstGeom prst="rect">
            <a:avLst/>
          </a:prstGeom>
        </p:spPr>
      </p:pic>
      <p:pic>
        <p:nvPicPr>
          <p:cNvPr id="8" name="Picture 7" descr="Logo&#10;&#10;Description automatically generated">
            <a:extLst>
              <a:ext uri="{FF2B5EF4-FFF2-40B4-BE49-F238E27FC236}">
                <a16:creationId xmlns:a16="http://schemas.microsoft.com/office/drawing/2014/main" id="{D534C316-ED50-3947-8528-231EF673288A}"/>
              </a:ext>
            </a:extLst>
          </p:cNvPr>
          <p:cNvPicPr>
            <a:picLocks noChangeAspect="1"/>
          </p:cNvPicPr>
          <p:nvPr/>
        </p:nvPicPr>
        <p:blipFill>
          <a:blip r:embed="rId3"/>
          <a:stretch>
            <a:fillRect/>
          </a:stretch>
        </p:blipFill>
        <p:spPr>
          <a:xfrm>
            <a:off x="613524" y="3830400"/>
            <a:ext cx="2483069" cy="691121"/>
          </a:xfrm>
          <a:prstGeom prst="rect">
            <a:avLst/>
          </a:prstGeom>
        </p:spPr>
      </p:pic>
      <p:pic>
        <p:nvPicPr>
          <p:cNvPr id="10" name="Picture 9" descr="A picture containing clipart&#10;&#10;Description automatically generated">
            <a:extLst>
              <a:ext uri="{FF2B5EF4-FFF2-40B4-BE49-F238E27FC236}">
                <a16:creationId xmlns:a16="http://schemas.microsoft.com/office/drawing/2014/main" id="{A27CECA0-786B-5E47-BD6D-73789D27F876}"/>
              </a:ext>
            </a:extLst>
          </p:cNvPr>
          <p:cNvPicPr>
            <a:picLocks noChangeAspect="1"/>
          </p:cNvPicPr>
          <p:nvPr/>
        </p:nvPicPr>
        <p:blipFill>
          <a:blip r:embed="rId4"/>
          <a:stretch>
            <a:fillRect/>
          </a:stretch>
        </p:blipFill>
        <p:spPr>
          <a:xfrm>
            <a:off x="1050296" y="5050201"/>
            <a:ext cx="2483070" cy="422605"/>
          </a:xfrm>
          <a:prstGeom prst="rect">
            <a:avLst/>
          </a:prstGeom>
        </p:spPr>
      </p:pic>
      <p:pic>
        <p:nvPicPr>
          <p:cNvPr id="12" name="Picture 11" descr="Icon&#10;&#10;Description automatically generated">
            <a:extLst>
              <a:ext uri="{FF2B5EF4-FFF2-40B4-BE49-F238E27FC236}">
                <a16:creationId xmlns:a16="http://schemas.microsoft.com/office/drawing/2014/main" id="{A8EBD600-2E27-5648-BBC6-2AE6E28BD655}"/>
              </a:ext>
            </a:extLst>
          </p:cNvPr>
          <p:cNvPicPr>
            <a:picLocks noChangeAspect="1"/>
          </p:cNvPicPr>
          <p:nvPr/>
        </p:nvPicPr>
        <p:blipFill>
          <a:blip r:embed="rId5"/>
          <a:stretch>
            <a:fillRect/>
          </a:stretch>
        </p:blipFill>
        <p:spPr>
          <a:xfrm>
            <a:off x="3740892" y="2105466"/>
            <a:ext cx="3181966" cy="422605"/>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011943A5-6191-C947-B2C8-18D693330931}"/>
              </a:ext>
            </a:extLst>
          </p:cNvPr>
          <p:cNvPicPr>
            <a:picLocks noChangeAspect="1"/>
          </p:cNvPicPr>
          <p:nvPr/>
        </p:nvPicPr>
        <p:blipFill>
          <a:blip r:embed="rId6"/>
          <a:stretch>
            <a:fillRect/>
          </a:stretch>
        </p:blipFill>
        <p:spPr>
          <a:xfrm>
            <a:off x="4459094" y="3994624"/>
            <a:ext cx="1473712" cy="1473712"/>
          </a:xfrm>
          <a:prstGeom prst="rect">
            <a:avLst/>
          </a:prstGeom>
        </p:spPr>
      </p:pic>
      <p:pic>
        <p:nvPicPr>
          <p:cNvPr id="16" name="Picture 15" descr="Icon&#10;&#10;Description automatically generated">
            <a:extLst>
              <a:ext uri="{FF2B5EF4-FFF2-40B4-BE49-F238E27FC236}">
                <a16:creationId xmlns:a16="http://schemas.microsoft.com/office/drawing/2014/main" id="{7D6406E5-1F94-7F42-B7B6-88C0CC219C44}"/>
              </a:ext>
            </a:extLst>
          </p:cNvPr>
          <p:cNvPicPr>
            <a:picLocks noChangeAspect="1"/>
          </p:cNvPicPr>
          <p:nvPr/>
        </p:nvPicPr>
        <p:blipFill>
          <a:blip r:embed="rId7"/>
          <a:stretch>
            <a:fillRect/>
          </a:stretch>
        </p:blipFill>
        <p:spPr>
          <a:xfrm>
            <a:off x="6858534" y="4211960"/>
            <a:ext cx="1203822" cy="1203822"/>
          </a:xfrm>
          <a:prstGeom prst="rect">
            <a:avLst/>
          </a:prstGeom>
        </p:spPr>
      </p:pic>
      <p:pic>
        <p:nvPicPr>
          <p:cNvPr id="18" name="Picture 17" descr="Logo&#10;&#10;Description automatically generated">
            <a:extLst>
              <a:ext uri="{FF2B5EF4-FFF2-40B4-BE49-F238E27FC236}">
                <a16:creationId xmlns:a16="http://schemas.microsoft.com/office/drawing/2014/main" id="{2B7CD23F-CF80-EB44-BA27-1EBD24BCB338}"/>
              </a:ext>
            </a:extLst>
          </p:cNvPr>
          <p:cNvPicPr>
            <a:picLocks noChangeAspect="1"/>
          </p:cNvPicPr>
          <p:nvPr/>
        </p:nvPicPr>
        <p:blipFill>
          <a:blip r:embed="rId8"/>
          <a:stretch>
            <a:fillRect/>
          </a:stretch>
        </p:blipFill>
        <p:spPr>
          <a:xfrm>
            <a:off x="7609491" y="659714"/>
            <a:ext cx="3379076" cy="1288486"/>
          </a:xfrm>
          <a:prstGeom prst="rect">
            <a:avLst/>
          </a:prstGeom>
        </p:spPr>
      </p:pic>
      <p:pic>
        <p:nvPicPr>
          <p:cNvPr id="20" name="Picture 19" descr="Logo, company name&#10;&#10;Description automatically generated">
            <a:extLst>
              <a:ext uri="{FF2B5EF4-FFF2-40B4-BE49-F238E27FC236}">
                <a16:creationId xmlns:a16="http://schemas.microsoft.com/office/drawing/2014/main" id="{69B0E14A-41ED-C84A-96A7-56101D9BCD8A}"/>
              </a:ext>
            </a:extLst>
          </p:cNvPr>
          <p:cNvPicPr>
            <a:picLocks noChangeAspect="1"/>
          </p:cNvPicPr>
          <p:nvPr/>
        </p:nvPicPr>
        <p:blipFill>
          <a:blip r:embed="rId9"/>
          <a:stretch>
            <a:fillRect/>
          </a:stretch>
        </p:blipFill>
        <p:spPr>
          <a:xfrm>
            <a:off x="8245001" y="2269023"/>
            <a:ext cx="2483069" cy="1377845"/>
          </a:xfrm>
          <a:prstGeom prst="rect">
            <a:avLst/>
          </a:prstGeom>
        </p:spPr>
      </p:pic>
      <p:pic>
        <p:nvPicPr>
          <p:cNvPr id="22" name="Graphic 21">
            <a:extLst>
              <a:ext uri="{FF2B5EF4-FFF2-40B4-BE49-F238E27FC236}">
                <a16:creationId xmlns:a16="http://schemas.microsoft.com/office/drawing/2014/main" id="{CC5E2D94-A3D3-6D4F-9076-F4441A2D1E0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450772" y="4087031"/>
            <a:ext cx="1537795" cy="1537795"/>
          </a:xfrm>
          <a:prstGeom prst="rect">
            <a:avLst/>
          </a:prstGeom>
        </p:spPr>
      </p:pic>
      <p:cxnSp>
        <p:nvCxnSpPr>
          <p:cNvPr id="23" name="Straight Arrow Connector 22">
            <a:extLst>
              <a:ext uri="{FF2B5EF4-FFF2-40B4-BE49-F238E27FC236}">
                <a16:creationId xmlns:a16="http://schemas.microsoft.com/office/drawing/2014/main" id="{FA07EC33-892B-BF41-A85A-3A64C53F5961}"/>
              </a:ext>
            </a:extLst>
          </p:cNvPr>
          <p:cNvCxnSpPr>
            <a:cxnSpLocks/>
          </p:cNvCxnSpPr>
          <p:nvPr/>
        </p:nvCxnSpPr>
        <p:spPr>
          <a:xfrm>
            <a:off x="1203433" y="2216611"/>
            <a:ext cx="542960" cy="397516"/>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27" name="Straight Arrow Connector 26">
            <a:extLst>
              <a:ext uri="{FF2B5EF4-FFF2-40B4-BE49-F238E27FC236}">
                <a16:creationId xmlns:a16="http://schemas.microsoft.com/office/drawing/2014/main" id="{8BC180CD-E305-FE41-A08C-3420B0C31CBC}"/>
              </a:ext>
            </a:extLst>
          </p:cNvPr>
          <p:cNvCxnSpPr>
            <a:cxnSpLocks/>
          </p:cNvCxnSpPr>
          <p:nvPr/>
        </p:nvCxnSpPr>
        <p:spPr>
          <a:xfrm flipH="1">
            <a:off x="5220000" y="2606400"/>
            <a:ext cx="21600" cy="1360800"/>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31" name="Straight Arrow Connector 30">
            <a:extLst>
              <a:ext uri="{FF2B5EF4-FFF2-40B4-BE49-F238E27FC236}">
                <a16:creationId xmlns:a16="http://schemas.microsoft.com/office/drawing/2014/main" id="{04FF60D1-927A-A44E-887C-2DBEB4E2D81B}"/>
              </a:ext>
            </a:extLst>
          </p:cNvPr>
          <p:cNvCxnSpPr>
            <a:cxnSpLocks/>
          </p:cNvCxnSpPr>
          <p:nvPr/>
        </p:nvCxnSpPr>
        <p:spPr>
          <a:xfrm flipV="1">
            <a:off x="2635200" y="2567073"/>
            <a:ext cx="2369329" cy="2408127"/>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34" name="Straight Arrow Connector 33">
            <a:extLst>
              <a:ext uri="{FF2B5EF4-FFF2-40B4-BE49-F238E27FC236}">
                <a16:creationId xmlns:a16="http://schemas.microsoft.com/office/drawing/2014/main" id="{F4EBA4A2-622D-C345-8D36-F8376D1C5837}"/>
              </a:ext>
            </a:extLst>
          </p:cNvPr>
          <p:cNvCxnSpPr>
            <a:cxnSpLocks/>
          </p:cNvCxnSpPr>
          <p:nvPr/>
        </p:nvCxnSpPr>
        <p:spPr>
          <a:xfrm>
            <a:off x="1886400" y="4399200"/>
            <a:ext cx="424800" cy="612000"/>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C2D7A52F-C0D9-5E48-8A55-2F2671CB2381}"/>
              </a:ext>
            </a:extLst>
          </p:cNvPr>
          <p:cNvCxnSpPr>
            <a:cxnSpLocks/>
          </p:cNvCxnSpPr>
          <p:nvPr/>
        </p:nvCxnSpPr>
        <p:spPr>
          <a:xfrm flipV="1">
            <a:off x="5954400" y="4752000"/>
            <a:ext cx="950400" cy="7200"/>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50" name="Straight Arrow Connector 49">
            <a:extLst>
              <a:ext uri="{FF2B5EF4-FFF2-40B4-BE49-F238E27FC236}">
                <a16:creationId xmlns:a16="http://schemas.microsoft.com/office/drawing/2014/main" id="{E71097B8-FB73-5B47-AD7E-41814C41CEE1}"/>
              </a:ext>
            </a:extLst>
          </p:cNvPr>
          <p:cNvCxnSpPr>
            <a:cxnSpLocks/>
          </p:cNvCxnSpPr>
          <p:nvPr/>
        </p:nvCxnSpPr>
        <p:spPr>
          <a:xfrm flipV="1">
            <a:off x="7596000" y="1749973"/>
            <a:ext cx="1019855" cy="2570027"/>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53" name="Straight Arrow Connector 52">
            <a:extLst>
              <a:ext uri="{FF2B5EF4-FFF2-40B4-BE49-F238E27FC236}">
                <a16:creationId xmlns:a16="http://schemas.microsoft.com/office/drawing/2014/main" id="{16E453FA-83DA-A74B-96B1-37CF68C08CBF}"/>
              </a:ext>
            </a:extLst>
          </p:cNvPr>
          <p:cNvCxnSpPr>
            <a:cxnSpLocks/>
          </p:cNvCxnSpPr>
          <p:nvPr/>
        </p:nvCxnSpPr>
        <p:spPr>
          <a:xfrm>
            <a:off x="9128234" y="1773621"/>
            <a:ext cx="331076" cy="827689"/>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cxnSp>
        <p:nvCxnSpPr>
          <p:cNvPr id="56" name="Straight Arrow Connector 55">
            <a:extLst>
              <a:ext uri="{FF2B5EF4-FFF2-40B4-BE49-F238E27FC236}">
                <a16:creationId xmlns:a16="http://schemas.microsoft.com/office/drawing/2014/main" id="{617BF165-9AF1-424E-9DBA-6F71784D0F4E}"/>
              </a:ext>
            </a:extLst>
          </p:cNvPr>
          <p:cNvCxnSpPr>
            <a:cxnSpLocks/>
          </p:cNvCxnSpPr>
          <p:nvPr/>
        </p:nvCxnSpPr>
        <p:spPr>
          <a:xfrm>
            <a:off x="9735207" y="3381703"/>
            <a:ext cx="283779" cy="693683"/>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pic>
        <p:nvPicPr>
          <p:cNvPr id="11" name="Picture 10" descr="A red square with a black background&#10;&#10;Description automatically generated with low confidence">
            <a:extLst>
              <a:ext uri="{FF2B5EF4-FFF2-40B4-BE49-F238E27FC236}">
                <a16:creationId xmlns:a16="http://schemas.microsoft.com/office/drawing/2014/main" id="{A75AE1A3-3BC9-0149-90BF-3D22BD424A8E}"/>
              </a:ext>
            </a:extLst>
          </p:cNvPr>
          <p:cNvPicPr>
            <a:picLocks noChangeAspect="1"/>
          </p:cNvPicPr>
          <p:nvPr/>
        </p:nvPicPr>
        <p:blipFill>
          <a:blip r:embed="rId12"/>
          <a:stretch>
            <a:fillRect/>
          </a:stretch>
        </p:blipFill>
        <p:spPr>
          <a:xfrm>
            <a:off x="541036" y="1406744"/>
            <a:ext cx="833655" cy="1325563"/>
          </a:xfrm>
          <a:prstGeom prst="rect">
            <a:avLst/>
          </a:prstGeom>
        </p:spPr>
      </p:pic>
      <p:cxnSp>
        <p:nvCxnSpPr>
          <p:cNvPr id="28" name="Straight Arrow Connector 27">
            <a:extLst>
              <a:ext uri="{FF2B5EF4-FFF2-40B4-BE49-F238E27FC236}">
                <a16:creationId xmlns:a16="http://schemas.microsoft.com/office/drawing/2014/main" id="{FF53BF48-9BD9-7048-8B6C-0CE32F5D6255}"/>
              </a:ext>
            </a:extLst>
          </p:cNvPr>
          <p:cNvCxnSpPr>
            <a:cxnSpLocks/>
          </p:cNvCxnSpPr>
          <p:nvPr/>
        </p:nvCxnSpPr>
        <p:spPr>
          <a:xfrm flipH="1">
            <a:off x="1800000" y="3217697"/>
            <a:ext cx="556472" cy="706303"/>
          </a:xfrm>
          <a:prstGeom prst="straightConnector1">
            <a:avLst/>
          </a:prstGeom>
          <a:ln w="12700">
            <a:solidFill>
              <a:srgbClr val="F25D3B"/>
            </a:solidFill>
            <a:tailEnd type="triangle"/>
          </a:ln>
        </p:spPr>
        <p:style>
          <a:lnRef idx="1">
            <a:schemeClr val="accent2"/>
          </a:lnRef>
          <a:fillRef idx="0">
            <a:schemeClr val="accent2"/>
          </a:fillRef>
          <a:effectRef idx="0">
            <a:schemeClr val="accent2"/>
          </a:effectRef>
          <a:fontRef idx="minor">
            <a:schemeClr val="tx1"/>
          </a:fontRef>
        </p:style>
      </p:cxnSp>
      <p:pic>
        <p:nvPicPr>
          <p:cNvPr id="44" name="Picture 43" descr="Icon&#10;&#10;Description automatically generated">
            <a:extLst>
              <a:ext uri="{FF2B5EF4-FFF2-40B4-BE49-F238E27FC236}">
                <a16:creationId xmlns:a16="http://schemas.microsoft.com/office/drawing/2014/main" id="{E5798501-2400-3B40-9875-167AAE8C745E}"/>
              </a:ext>
            </a:extLst>
          </p:cNvPr>
          <p:cNvPicPr>
            <a:picLocks noChangeAspect="1"/>
          </p:cNvPicPr>
          <p:nvPr/>
        </p:nvPicPr>
        <p:blipFill>
          <a:blip r:embed="rId2"/>
          <a:stretch>
            <a:fillRect/>
          </a:stretch>
        </p:blipFill>
        <p:spPr>
          <a:xfrm>
            <a:off x="4824829" y="3884026"/>
            <a:ext cx="1144608" cy="857542"/>
          </a:xfrm>
          <a:prstGeom prst="rect">
            <a:avLst/>
          </a:prstGeom>
        </p:spPr>
      </p:pic>
    </p:spTree>
    <p:extLst>
      <p:ext uri="{BB962C8B-B14F-4D97-AF65-F5344CB8AC3E}">
        <p14:creationId xmlns:p14="http://schemas.microsoft.com/office/powerpoint/2010/main" val="983899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EDA-EA70-EB4C-B583-552BDF269C2B}"/>
              </a:ext>
            </a:extLst>
          </p:cNvPr>
          <p:cNvSpPr>
            <a:spLocks noGrp="1"/>
          </p:cNvSpPr>
          <p:nvPr>
            <p:ph type="title"/>
          </p:nvPr>
        </p:nvSpPr>
        <p:spPr/>
        <p:txBody>
          <a:bodyPr/>
          <a:lstStyle/>
          <a:p>
            <a:r>
              <a:rPr lang="en-US" dirty="0"/>
              <a:t>Commitment</a:t>
            </a:r>
          </a:p>
        </p:txBody>
      </p:sp>
      <p:sp>
        <p:nvSpPr>
          <p:cNvPr id="3" name="Content Placeholder 2">
            <a:extLst>
              <a:ext uri="{FF2B5EF4-FFF2-40B4-BE49-F238E27FC236}">
                <a16:creationId xmlns:a16="http://schemas.microsoft.com/office/drawing/2014/main" id="{323F7406-9BFE-A949-AC4E-9972D9219D8E}"/>
              </a:ext>
            </a:extLst>
          </p:cNvPr>
          <p:cNvSpPr>
            <a:spLocks noGrp="1"/>
          </p:cNvSpPr>
          <p:nvPr>
            <p:ph idx="1"/>
          </p:nvPr>
        </p:nvSpPr>
        <p:spPr/>
        <p:txBody>
          <a:bodyPr/>
          <a:lstStyle/>
          <a:p>
            <a:r>
              <a:rPr lang="en-US" dirty="0"/>
              <a:t>What is your dream job?</a:t>
            </a:r>
          </a:p>
          <a:p>
            <a:r>
              <a:rPr lang="en-US" dirty="0"/>
              <a:t>Use this as your career guidepost</a:t>
            </a:r>
          </a:p>
        </p:txBody>
      </p:sp>
      <p:sp>
        <p:nvSpPr>
          <p:cNvPr id="4" name="Slide Number Placeholder 3">
            <a:extLst>
              <a:ext uri="{FF2B5EF4-FFF2-40B4-BE49-F238E27FC236}">
                <a16:creationId xmlns:a16="http://schemas.microsoft.com/office/drawing/2014/main" id="{68AC9AF4-F0E1-114B-A321-5800C8159C28}"/>
              </a:ext>
            </a:extLst>
          </p:cNvPr>
          <p:cNvSpPr>
            <a:spLocks noGrp="1"/>
          </p:cNvSpPr>
          <p:nvPr>
            <p:ph type="sldNum" sz="quarter" idx="12"/>
          </p:nvPr>
        </p:nvSpPr>
        <p:spPr/>
        <p:txBody>
          <a:bodyPr/>
          <a:lstStyle/>
          <a:p>
            <a:fld id="{79CE343B-16C6-1B41-BE63-A1DE79C858D9}" type="slidenum">
              <a:rPr lang="en-US" smtClean="0"/>
              <a:pPr/>
              <a:t>12</a:t>
            </a:fld>
            <a:endParaRPr lang="en-US" dirty="0"/>
          </a:p>
        </p:txBody>
      </p:sp>
    </p:spTree>
    <p:extLst>
      <p:ext uri="{BB962C8B-B14F-4D97-AF65-F5344CB8AC3E}">
        <p14:creationId xmlns:p14="http://schemas.microsoft.com/office/powerpoint/2010/main" val="2921791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78FD0-BEF0-C842-8419-6E6B8166C7DE}"/>
              </a:ext>
            </a:extLst>
          </p:cNvPr>
          <p:cNvSpPr>
            <a:spLocks noGrp="1"/>
          </p:cNvSpPr>
          <p:nvPr>
            <p:ph type="title"/>
          </p:nvPr>
        </p:nvSpPr>
        <p:spPr/>
        <p:txBody>
          <a:bodyPr/>
          <a:lstStyle/>
          <a:p>
            <a:r>
              <a:rPr lang="en-US" dirty="0"/>
              <a:t>Challenge yourself</a:t>
            </a:r>
          </a:p>
        </p:txBody>
      </p:sp>
      <p:sp>
        <p:nvSpPr>
          <p:cNvPr id="3" name="Content Placeholder 2">
            <a:extLst>
              <a:ext uri="{FF2B5EF4-FFF2-40B4-BE49-F238E27FC236}">
                <a16:creationId xmlns:a16="http://schemas.microsoft.com/office/drawing/2014/main" id="{4B2C5757-EDD9-C34B-93EC-C7F99D7B63CA}"/>
              </a:ext>
            </a:extLst>
          </p:cNvPr>
          <p:cNvSpPr>
            <a:spLocks noGrp="1"/>
          </p:cNvSpPr>
          <p:nvPr>
            <p:ph idx="1"/>
          </p:nvPr>
        </p:nvSpPr>
        <p:spPr/>
        <p:txBody>
          <a:bodyPr/>
          <a:lstStyle/>
          <a:p>
            <a:r>
              <a:rPr lang="en-US" dirty="0"/>
              <a:t>Get </a:t>
            </a:r>
            <a:r>
              <a:rPr lang="en-US" dirty="0" err="1"/>
              <a:t>sh</a:t>
            </a:r>
            <a:r>
              <a:rPr lang="en-US" dirty="0"/>
              <a:t>*t done</a:t>
            </a:r>
          </a:p>
          <a:p>
            <a:r>
              <a:rPr lang="en-US" dirty="0"/>
              <a:t>Excel at what you are doing</a:t>
            </a:r>
          </a:p>
          <a:p>
            <a:r>
              <a:rPr lang="en-US" dirty="0"/>
              <a:t>Get out of your comfort zone</a:t>
            </a:r>
          </a:p>
        </p:txBody>
      </p:sp>
      <p:sp>
        <p:nvSpPr>
          <p:cNvPr id="4" name="Slide Number Placeholder 3">
            <a:extLst>
              <a:ext uri="{FF2B5EF4-FFF2-40B4-BE49-F238E27FC236}">
                <a16:creationId xmlns:a16="http://schemas.microsoft.com/office/drawing/2014/main" id="{F562658A-4AD6-2848-A063-A8B5DF0E6956}"/>
              </a:ext>
            </a:extLst>
          </p:cNvPr>
          <p:cNvSpPr>
            <a:spLocks noGrp="1"/>
          </p:cNvSpPr>
          <p:nvPr>
            <p:ph type="sldNum" sz="quarter" idx="12"/>
          </p:nvPr>
        </p:nvSpPr>
        <p:spPr/>
        <p:txBody>
          <a:bodyPr/>
          <a:lstStyle/>
          <a:p>
            <a:fld id="{79CE343B-16C6-1B41-BE63-A1DE79C858D9}" type="slidenum">
              <a:rPr lang="en-US" smtClean="0"/>
              <a:pPr/>
              <a:t>13</a:t>
            </a:fld>
            <a:endParaRPr lang="en-US" dirty="0"/>
          </a:p>
        </p:txBody>
      </p:sp>
    </p:spTree>
    <p:extLst>
      <p:ext uri="{BB962C8B-B14F-4D97-AF65-F5344CB8AC3E}">
        <p14:creationId xmlns:p14="http://schemas.microsoft.com/office/powerpoint/2010/main" val="297064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E87CA-A835-F34F-A979-A9F721BCE331}"/>
              </a:ext>
            </a:extLst>
          </p:cNvPr>
          <p:cNvSpPr>
            <a:spLocks noGrp="1"/>
          </p:cNvSpPr>
          <p:nvPr>
            <p:ph type="title"/>
          </p:nvPr>
        </p:nvSpPr>
        <p:spPr/>
        <p:txBody>
          <a:bodyPr/>
          <a:lstStyle/>
          <a:p>
            <a:r>
              <a:rPr lang="en-US" dirty="0"/>
              <a:t>Imposter Syndrome</a:t>
            </a:r>
          </a:p>
        </p:txBody>
      </p:sp>
      <p:sp>
        <p:nvSpPr>
          <p:cNvPr id="3" name="Content Placeholder 2">
            <a:extLst>
              <a:ext uri="{FF2B5EF4-FFF2-40B4-BE49-F238E27FC236}">
                <a16:creationId xmlns:a16="http://schemas.microsoft.com/office/drawing/2014/main" id="{AF1363D3-F663-0249-9F01-507F194D9528}"/>
              </a:ext>
            </a:extLst>
          </p:cNvPr>
          <p:cNvSpPr>
            <a:spLocks noGrp="1"/>
          </p:cNvSpPr>
          <p:nvPr>
            <p:ph idx="1"/>
          </p:nvPr>
        </p:nvSpPr>
        <p:spPr/>
        <p:txBody>
          <a:bodyPr/>
          <a:lstStyle/>
          <a:p>
            <a:r>
              <a:rPr lang="en-US" b="1" u="sng" dirty="0">
                <a:solidFill>
                  <a:schemeClr val="tx1"/>
                </a:solidFill>
              </a:rPr>
              <a:t>What if</a:t>
            </a:r>
            <a:r>
              <a:rPr lang="en-US" b="1" dirty="0">
                <a:solidFill>
                  <a:schemeClr val="tx1"/>
                </a:solidFill>
              </a:rPr>
              <a:t> </a:t>
            </a:r>
            <a:r>
              <a:rPr lang="en-US" dirty="0"/>
              <a:t>I’m not good enough, I don’t know enough?</a:t>
            </a:r>
          </a:p>
          <a:p>
            <a:r>
              <a:rPr lang="en-US" dirty="0"/>
              <a:t>Can lead to staying in your comfort zone</a:t>
            </a:r>
          </a:p>
          <a:p>
            <a:r>
              <a:rPr lang="en-US" dirty="0"/>
              <a:t>Trust yourself and your abilities</a:t>
            </a:r>
          </a:p>
          <a:p>
            <a:r>
              <a:rPr lang="en-US" dirty="0"/>
              <a:t>Be proud of your accomplishments and sell them</a:t>
            </a:r>
          </a:p>
          <a:p>
            <a:r>
              <a:rPr lang="en-US" dirty="0"/>
              <a:t>It’s OK to say “I don’t know”</a:t>
            </a:r>
          </a:p>
        </p:txBody>
      </p:sp>
      <p:sp>
        <p:nvSpPr>
          <p:cNvPr id="4" name="Slide Number Placeholder 3">
            <a:extLst>
              <a:ext uri="{FF2B5EF4-FFF2-40B4-BE49-F238E27FC236}">
                <a16:creationId xmlns:a16="http://schemas.microsoft.com/office/drawing/2014/main" id="{0EE6CF6C-B0BC-444F-9FDF-4F179F64516E}"/>
              </a:ext>
            </a:extLst>
          </p:cNvPr>
          <p:cNvSpPr>
            <a:spLocks noGrp="1"/>
          </p:cNvSpPr>
          <p:nvPr>
            <p:ph type="sldNum" sz="quarter" idx="12"/>
          </p:nvPr>
        </p:nvSpPr>
        <p:spPr/>
        <p:txBody>
          <a:bodyPr/>
          <a:lstStyle/>
          <a:p>
            <a:fld id="{79CE343B-16C6-1B41-BE63-A1DE79C858D9}" type="slidenum">
              <a:rPr lang="en-US" smtClean="0"/>
              <a:pPr/>
              <a:t>14</a:t>
            </a:fld>
            <a:endParaRPr lang="en-US" dirty="0"/>
          </a:p>
        </p:txBody>
      </p:sp>
    </p:spTree>
    <p:extLst>
      <p:ext uri="{BB962C8B-B14F-4D97-AF65-F5344CB8AC3E}">
        <p14:creationId xmlns:p14="http://schemas.microsoft.com/office/powerpoint/2010/main" val="8074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AD0F-5B5A-C941-B4A0-24D02EF1C004}"/>
              </a:ext>
            </a:extLst>
          </p:cNvPr>
          <p:cNvSpPr>
            <a:spLocks noGrp="1"/>
          </p:cNvSpPr>
          <p:nvPr>
            <p:ph type="title"/>
          </p:nvPr>
        </p:nvSpPr>
        <p:spPr/>
        <p:txBody>
          <a:bodyPr/>
          <a:lstStyle/>
          <a:p>
            <a:r>
              <a:rPr lang="en-US" dirty="0"/>
              <a:t>Advocates</a:t>
            </a:r>
          </a:p>
        </p:txBody>
      </p:sp>
      <p:sp>
        <p:nvSpPr>
          <p:cNvPr id="3" name="Content Placeholder 2">
            <a:extLst>
              <a:ext uri="{FF2B5EF4-FFF2-40B4-BE49-F238E27FC236}">
                <a16:creationId xmlns:a16="http://schemas.microsoft.com/office/drawing/2014/main" id="{429A578A-09F8-7C47-B721-D07BAB53784F}"/>
              </a:ext>
            </a:extLst>
          </p:cNvPr>
          <p:cNvSpPr>
            <a:spLocks noGrp="1"/>
          </p:cNvSpPr>
          <p:nvPr>
            <p:ph idx="1"/>
          </p:nvPr>
        </p:nvSpPr>
        <p:spPr/>
        <p:txBody>
          <a:bodyPr/>
          <a:lstStyle/>
          <a:p>
            <a:r>
              <a:rPr lang="en-US" dirty="0"/>
              <a:t>Yourself</a:t>
            </a:r>
          </a:p>
          <a:p>
            <a:r>
              <a:rPr lang="en-US" dirty="0"/>
              <a:t>Your manager</a:t>
            </a:r>
          </a:p>
          <a:p>
            <a:r>
              <a:rPr lang="en-US" dirty="0"/>
              <a:t>Your network</a:t>
            </a:r>
          </a:p>
          <a:p>
            <a:r>
              <a:rPr lang="en-US" dirty="0"/>
              <a:t>Your recruiter</a:t>
            </a:r>
          </a:p>
        </p:txBody>
      </p:sp>
      <p:sp>
        <p:nvSpPr>
          <p:cNvPr id="4" name="Slide Number Placeholder 3">
            <a:extLst>
              <a:ext uri="{FF2B5EF4-FFF2-40B4-BE49-F238E27FC236}">
                <a16:creationId xmlns:a16="http://schemas.microsoft.com/office/drawing/2014/main" id="{15F580F0-4633-BC44-A27E-E08FF2EC039B}"/>
              </a:ext>
            </a:extLst>
          </p:cNvPr>
          <p:cNvSpPr>
            <a:spLocks noGrp="1"/>
          </p:cNvSpPr>
          <p:nvPr>
            <p:ph type="sldNum" sz="quarter" idx="12"/>
          </p:nvPr>
        </p:nvSpPr>
        <p:spPr/>
        <p:txBody>
          <a:bodyPr/>
          <a:lstStyle/>
          <a:p>
            <a:fld id="{79CE343B-16C6-1B41-BE63-A1DE79C858D9}" type="slidenum">
              <a:rPr lang="en-US" smtClean="0"/>
              <a:pPr/>
              <a:t>15</a:t>
            </a:fld>
            <a:endParaRPr lang="en-US" dirty="0"/>
          </a:p>
        </p:txBody>
      </p:sp>
    </p:spTree>
    <p:extLst>
      <p:ext uri="{BB962C8B-B14F-4D97-AF65-F5344CB8AC3E}">
        <p14:creationId xmlns:p14="http://schemas.microsoft.com/office/powerpoint/2010/main" val="666532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A43CD-EE2A-9A43-B500-9CE9C9DB02F1}"/>
              </a:ext>
            </a:extLst>
          </p:cNvPr>
          <p:cNvSpPr>
            <a:spLocks noGrp="1"/>
          </p:cNvSpPr>
          <p:nvPr>
            <p:ph type="title"/>
          </p:nvPr>
        </p:nvSpPr>
        <p:spPr/>
        <p:txBody>
          <a:bodyPr/>
          <a:lstStyle/>
          <a:p>
            <a:r>
              <a:rPr lang="en-US" dirty="0"/>
              <a:t>Company and culture</a:t>
            </a:r>
          </a:p>
        </p:txBody>
      </p:sp>
      <p:sp>
        <p:nvSpPr>
          <p:cNvPr id="3" name="Content Placeholder 2">
            <a:extLst>
              <a:ext uri="{FF2B5EF4-FFF2-40B4-BE49-F238E27FC236}">
                <a16:creationId xmlns:a16="http://schemas.microsoft.com/office/drawing/2014/main" id="{0B51374A-B281-A945-B7F1-E484F684609C}"/>
              </a:ext>
            </a:extLst>
          </p:cNvPr>
          <p:cNvSpPr>
            <a:spLocks noGrp="1"/>
          </p:cNvSpPr>
          <p:nvPr>
            <p:ph idx="1"/>
          </p:nvPr>
        </p:nvSpPr>
        <p:spPr/>
        <p:txBody>
          <a:bodyPr/>
          <a:lstStyle/>
          <a:p>
            <a:r>
              <a:rPr lang="en-US" dirty="0"/>
              <a:t>Dual career track</a:t>
            </a:r>
          </a:p>
          <a:p>
            <a:r>
              <a:rPr lang="en-US" dirty="0"/>
              <a:t>Internal opportunities and transfers</a:t>
            </a:r>
          </a:p>
        </p:txBody>
      </p:sp>
      <p:sp>
        <p:nvSpPr>
          <p:cNvPr id="4" name="Slide Number Placeholder 3">
            <a:extLst>
              <a:ext uri="{FF2B5EF4-FFF2-40B4-BE49-F238E27FC236}">
                <a16:creationId xmlns:a16="http://schemas.microsoft.com/office/drawing/2014/main" id="{664EC6A0-0405-F244-9A26-C249130B5BCE}"/>
              </a:ext>
            </a:extLst>
          </p:cNvPr>
          <p:cNvSpPr>
            <a:spLocks noGrp="1"/>
          </p:cNvSpPr>
          <p:nvPr>
            <p:ph type="sldNum" sz="quarter" idx="12"/>
          </p:nvPr>
        </p:nvSpPr>
        <p:spPr/>
        <p:txBody>
          <a:bodyPr/>
          <a:lstStyle/>
          <a:p>
            <a:fld id="{79CE343B-16C6-1B41-BE63-A1DE79C858D9}" type="slidenum">
              <a:rPr lang="en-US" smtClean="0"/>
              <a:pPr/>
              <a:t>16</a:t>
            </a:fld>
            <a:endParaRPr lang="en-US" dirty="0"/>
          </a:p>
        </p:txBody>
      </p:sp>
    </p:spTree>
    <p:extLst>
      <p:ext uri="{BB962C8B-B14F-4D97-AF65-F5344CB8AC3E}">
        <p14:creationId xmlns:p14="http://schemas.microsoft.com/office/powerpoint/2010/main" val="1198743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1B76-B446-6F41-8299-8B42CCEACC8C}"/>
              </a:ext>
            </a:extLst>
          </p:cNvPr>
          <p:cNvSpPr>
            <a:spLocks noGrp="1"/>
          </p:cNvSpPr>
          <p:nvPr>
            <p:ph type="title"/>
          </p:nvPr>
        </p:nvSpPr>
        <p:spPr/>
        <p:txBody>
          <a:bodyPr/>
          <a:lstStyle/>
          <a:p>
            <a:r>
              <a:rPr lang="en-US" dirty="0"/>
              <a:t>How to hear “Yes”</a:t>
            </a:r>
          </a:p>
        </p:txBody>
      </p:sp>
      <p:sp>
        <p:nvSpPr>
          <p:cNvPr id="3" name="Content Placeholder 2">
            <a:extLst>
              <a:ext uri="{FF2B5EF4-FFF2-40B4-BE49-F238E27FC236}">
                <a16:creationId xmlns:a16="http://schemas.microsoft.com/office/drawing/2014/main" id="{AE5EC6C3-DF94-2C44-B24F-F146510E1EA5}"/>
              </a:ext>
            </a:extLst>
          </p:cNvPr>
          <p:cNvSpPr>
            <a:spLocks noGrp="1"/>
          </p:cNvSpPr>
          <p:nvPr>
            <p:ph idx="1"/>
          </p:nvPr>
        </p:nvSpPr>
        <p:spPr/>
        <p:txBody>
          <a:bodyPr/>
          <a:lstStyle/>
          <a:p>
            <a:r>
              <a:rPr lang="en-US" dirty="0"/>
              <a:t>What is required?</a:t>
            </a:r>
          </a:p>
          <a:p>
            <a:r>
              <a:rPr lang="en-US" dirty="0"/>
              <a:t>How do I measure up?</a:t>
            </a:r>
          </a:p>
          <a:p>
            <a:r>
              <a:rPr lang="en-US" dirty="0"/>
              <a:t>If I hear “No”, how do I fill the gaps?</a:t>
            </a:r>
          </a:p>
        </p:txBody>
      </p:sp>
      <p:sp>
        <p:nvSpPr>
          <p:cNvPr id="4" name="Slide Number Placeholder 3">
            <a:extLst>
              <a:ext uri="{FF2B5EF4-FFF2-40B4-BE49-F238E27FC236}">
                <a16:creationId xmlns:a16="http://schemas.microsoft.com/office/drawing/2014/main" id="{6D44EBE5-CF43-A346-B7DB-975ACADE664E}"/>
              </a:ext>
            </a:extLst>
          </p:cNvPr>
          <p:cNvSpPr>
            <a:spLocks noGrp="1"/>
          </p:cNvSpPr>
          <p:nvPr>
            <p:ph type="sldNum" sz="quarter" idx="12"/>
          </p:nvPr>
        </p:nvSpPr>
        <p:spPr/>
        <p:txBody>
          <a:bodyPr/>
          <a:lstStyle/>
          <a:p>
            <a:fld id="{79CE343B-16C6-1B41-BE63-A1DE79C858D9}" type="slidenum">
              <a:rPr lang="en-US" smtClean="0"/>
              <a:pPr/>
              <a:t>17</a:t>
            </a:fld>
            <a:endParaRPr lang="en-US" dirty="0"/>
          </a:p>
        </p:txBody>
      </p:sp>
    </p:spTree>
    <p:extLst>
      <p:ext uri="{BB962C8B-B14F-4D97-AF65-F5344CB8AC3E}">
        <p14:creationId xmlns:p14="http://schemas.microsoft.com/office/powerpoint/2010/main" val="599285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B7F77-6548-D24F-A9B3-E534B6999021}"/>
              </a:ext>
            </a:extLst>
          </p:cNvPr>
          <p:cNvSpPr>
            <a:spLocks noGrp="1"/>
          </p:cNvSpPr>
          <p:nvPr>
            <p:ph type="title"/>
          </p:nvPr>
        </p:nvSpPr>
        <p:spPr/>
        <p:txBody>
          <a:bodyPr/>
          <a:lstStyle/>
          <a:p>
            <a:r>
              <a:rPr lang="en-US" dirty="0"/>
              <a:t>Sharpen the saw</a:t>
            </a:r>
          </a:p>
        </p:txBody>
      </p:sp>
      <p:sp>
        <p:nvSpPr>
          <p:cNvPr id="3" name="Content Placeholder 2">
            <a:extLst>
              <a:ext uri="{FF2B5EF4-FFF2-40B4-BE49-F238E27FC236}">
                <a16:creationId xmlns:a16="http://schemas.microsoft.com/office/drawing/2014/main" id="{CDB59BEC-B9CB-1343-B2DF-C729278F365C}"/>
              </a:ext>
            </a:extLst>
          </p:cNvPr>
          <p:cNvSpPr>
            <a:spLocks noGrp="1"/>
          </p:cNvSpPr>
          <p:nvPr>
            <p:ph idx="1"/>
          </p:nvPr>
        </p:nvSpPr>
        <p:spPr/>
        <p:txBody>
          <a:bodyPr/>
          <a:lstStyle/>
          <a:p>
            <a:r>
              <a:rPr lang="en-US" dirty="0"/>
              <a:t>Side projects</a:t>
            </a:r>
          </a:p>
          <a:p>
            <a:r>
              <a:rPr lang="en-US" dirty="0"/>
              <a:t>Mentor/mentee</a:t>
            </a:r>
          </a:p>
          <a:p>
            <a:r>
              <a:rPr lang="en-US" dirty="0"/>
              <a:t>Conferences and networking</a:t>
            </a:r>
          </a:p>
          <a:p>
            <a:endParaRPr lang="en-US" dirty="0"/>
          </a:p>
        </p:txBody>
      </p:sp>
      <p:sp>
        <p:nvSpPr>
          <p:cNvPr id="4" name="Slide Number Placeholder 3">
            <a:extLst>
              <a:ext uri="{FF2B5EF4-FFF2-40B4-BE49-F238E27FC236}">
                <a16:creationId xmlns:a16="http://schemas.microsoft.com/office/drawing/2014/main" id="{47B7CB7F-3F1C-F144-AB3E-29F2D756EC0E}"/>
              </a:ext>
            </a:extLst>
          </p:cNvPr>
          <p:cNvSpPr>
            <a:spLocks noGrp="1"/>
          </p:cNvSpPr>
          <p:nvPr>
            <p:ph type="sldNum" sz="quarter" idx="12"/>
          </p:nvPr>
        </p:nvSpPr>
        <p:spPr/>
        <p:txBody>
          <a:bodyPr/>
          <a:lstStyle/>
          <a:p>
            <a:fld id="{79CE343B-16C6-1B41-BE63-A1DE79C858D9}" type="slidenum">
              <a:rPr lang="en-US" smtClean="0"/>
              <a:pPr/>
              <a:t>18</a:t>
            </a:fld>
            <a:endParaRPr lang="en-US" dirty="0"/>
          </a:p>
        </p:txBody>
      </p:sp>
    </p:spTree>
    <p:extLst>
      <p:ext uri="{BB962C8B-B14F-4D97-AF65-F5344CB8AC3E}">
        <p14:creationId xmlns:p14="http://schemas.microsoft.com/office/powerpoint/2010/main" val="576557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BF060-B904-A442-9C23-4D721A15AEBD}"/>
              </a:ext>
            </a:extLst>
          </p:cNvPr>
          <p:cNvSpPr>
            <a:spLocks noGrp="1"/>
          </p:cNvSpPr>
          <p:nvPr>
            <p:ph type="title"/>
          </p:nvPr>
        </p:nvSpPr>
        <p:spPr/>
        <p:txBody>
          <a:bodyPr/>
          <a:lstStyle/>
          <a:p>
            <a:r>
              <a:rPr lang="en-US" dirty="0"/>
              <a:t>Track and evaluate</a:t>
            </a:r>
          </a:p>
        </p:txBody>
      </p:sp>
      <p:sp>
        <p:nvSpPr>
          <p:cNvPr id="3" name="Content Placeholder 2">
            <a:extLst>
              <a:ext uri="{FF2B5EF4-FFF2-40B4-BE49-F238E27FC236}">
                <a16:creationId xmlns:a16="http://schemas.microsoft.com/office/drawing/2014/main" id="{7354B787-AA3E-DE47-BEDA-F488058D740D}"/>
              </a:ext>
            </a:extLst>
          </p:cNvPr>
          <p:cNvSpPr>
            <a:spLocks noGrp="1"/>
          </p:cNvSpPr>
          <p:nvPr>
            <p:ph idx="1"/>
          </p:nvPr>
        </p:nvSpPr>
        <p:spPr/>
        <p:txBody>
          <a:bodyPr/>
          <a:lstStyle/>
          <a:p>
            <a:r>
              <a:rPr lang="en-US" dirty="0"/>
              <a:t>Work diary</a:t>
            </a:r>
          </a:p>
          <a:p>
            <a:r>
              <a:rPr lang="en-US" dirty="0"/>
              <a:t>Update resume regularly</a:t>
            </a:r>
          </a:p>
          <a:p>
            <a:r>
              <a:rPr lang="en-US" dirty="0"/>
              <a:t>How are things aligning with your dream job?</a:t>
            </a:r>
          </a:p>
        </p:txBody>
      </p:sp>
      <p:sp>
        <p:nvSpPr>
          <p:cNvPr id="4" name="Slide Number Placeholder 3">
            <a:extLst>
              <a:ext uri="{FF2B5EF4-FFF2-40B4-BE49-F238E27FC236}">
                <a16:creationId xmlns:a16="http://schemas.microsoft.com/office/drawing/2014/main" id="{E9439F2D-F57D-3945-90B5-FCDF63ACAF86}"/>
              </a:ext>
            </a:extLst>
          </p:cNvPr>
          <p:cNvSpPr>
            <a:spLocks noGrp="1"/>
          </p:cNvSpPr>
          <p:nvPr>
            <p:ph type="sldNum" sz="quarter" idx="12"/>
          </p:nvPr>
        </p:nvSpPr>
        <p:spPr/>
        <p:txBody>
          <a:bodyPr/>
          <a:lstStyle/>
          <a:p>
            <a:fld id="{79CE343B-16C6-1B41-BE63-A1DE79C858D9}" type="slidenum">
              <a:rPr lang="en-US" smtClean="0"/>
              <a:pPr/>
              <a:t>19</a:t>
            </a:fld>
            <a:endParaRPr lang="en-US" dirty="0"/>
          </a:p>
        </p:txBody>
      </p:sp>
    </p:spTree>
    <p:extLst>
      <p:ext uri="{BB962C8B-B14F-4D97-AF65-F5344CB8AC3E}">
        <p14:creationId xmlns:p14="http://schemas.microsoft.com/office/powerpoint/2010/main" val="496456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2109C3-9B5F-4745-FA70-7A726350DF79}"/>
              </a:ext>
            </a:extLst>
          </p:cNvPr>
          <p:cNvSpPr>
            <a:spLocks noGrp="1"/>
          </p:cNvSpPr>
          <p:nvPr>
            <p:ph type="sldNum" sz="quarter" idx="12"/>
          </p:nvPr>
        </p:nvSpPr>
        <p:spPr/>
        <p:txBody>
          <a:bodyPr/>
          <a:lstStyle/>
          <a:p>
            <a:fld id="{79CE343B-16C6-1B41-BE63-A1DE79C858D9}" type="slidenum">
              <a:rPr lang="en-US" smtClean="0"/>
              <a:pPr/>
              <a:t>2</a:t>
            </a:fld>
            <a:endParaRPr lang="en-US" dirty="0"/>
          </a:p>
        </p:txBody>
      </p:sp>
      <p:pic>
        <p:nvPicPr>
          <p:cNvPr id="6" name="Picture 5" descr="Graphical user interface, application&#10;&#10;Description automatically generated">
            <a:extLst>
              <a:ext uri="{FF2B5EF4-FFF2-40B4-BE49-F238E27FC236}">
                <a16:creationId xmlns:a16="http://schemas.microsoft.com/office/drawing/2014/main" id="{C3106047-DBD5-29DC-EDDE-CDEDCFC6353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671181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E026-5B3C-C842-B969-79D5E8A37872}"/>
              </a:ext>
            </a:extLst>
          </p:cNvPr>
          <p:cNvSpPr>
            <a:spLocks noGrp="1"/>
          </p:cNvSpPr>
          <p:nvPr>
            <p:ph type="title"/>
          </p:nvPr>
        </p:nvSpPr>
        <p:spPr/>
        <p:txBody>
          <a:bodyPr/>
          <a:lstStyle/>
          <a:p>
            <a:r>
              <a:rPr lang="en-US" dirty="0"/>
              <a:t>Remember</a:t>
            </a:r>
          </a:p>
        </p:txBody>
      </p:sp>
      <p:sp>
        <p:nvSpPr>
          <p:cNvPr id="3" name="Content Placeholder 2">
            <a:extLst>
              <a:ext uri="{FF2B5EF4-FFF2-40B4-BE49-F238E27FC236}">
                <a16:creationId xmlns:a16="http://schemas.microsoft.com/office/drawing/2014/main" id="{0FE3D2A5-9567-6242-A50F-2703D6E506D6}"/>
              </a:ext>
            </a:extLst>
          </p:cNvPr>
          <p:cNvSpPr>
            <a:spLocks noGrp="1"/>
          </p:cNvSpPr>
          <p:nvPr>
            <p:ph idx="1"/>
          </p:nvPr>
        </p:nvSpPr>
        <p:spPr/>
        <p:txBody>
          <a:bodyPr anchor="t">
            <a:normAutofit/>
          </a:bodyPr>
          <a:lstStyle/>
          <a:p>
            <a:pPr marL="0" indent="0" algn="ctr">
              <a:buNone/>
            </a:pPr>
            <a:endParaRPr lang="en-US" sz="7200" dirty="0"/>
          </a:p>
          <a:p>
            <a:pPr marL="0" indent="0" algn="ctr">
              <a:buNone/>
            </a:pPr>
            <a:r>
              <a:rPr lang="en-US" sz="7200" dirty="0"/>
              <a:t>Don’t settle!</a:t>
            </a:r>
          </a:p>
        </p:txBody>
      </p:sp>
      <p:sp>
        <p:nvSpPr>
          <p:cNvPr id="4" name="Slide Number Placeholder 3">
            <a:extLst>
              <a:ext uri="{FF2B5EF4-FFF2-40B4-BE49-F238E27FC236}">
                <a16:creationId xmlns:a16="http://schemas.microsoft.com/office/drawing/2014/main" id="{0686524B-ED86-2643-AEBD-27FBF59B1869}"/>
              </a:ext>
            </a:extLst>
          </p:cNvPr>
          <p:cNvSpPr>
            <a:spLocks noGrp="1"/>
          </p:cNvSpPr>
          <p:nvPr>
            <p:ph type="sldNum" sz="quarter" idx="12"/>
          </p:nvPr>
        </p:nvSpPr>
        <p:spPr/>
        <p:txBody>
          <a:bodyPr/>
          <a:lstStyle/>
          <a:p>
            <a:fld id="{79CE343B-16C6-1B41-BE63-A1DE79C858D9}" type="slidenum">
              <a:rPr lang="en-US" smtClean="0"/>
              <a:pPr/>
              <a:t>20</a:t>
            </a:fld>
            <a:endParaRPr lang="en-US" dirty="0"/>
          </a:p>
        </p:txBody>
      </p:sp>
    </p:spTree>
    <p:extLst>
      <p:ext uri="{BB962C8B-B14F-4D97-AF65-F5344CB8AC3E}">
        <p14:creationId xmlns:p14="http://schemas.microsoft.com/office/powerpoint/2010/main" val="13145821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47F6-4BDB-BD4C-AC45-B3094EC7EE07}"/>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625354DF-3A03-5E45-A708-C9E03426674B}"/>
              </a:ext>
            </a:extLst>
          </p:cNvPr>
          <p:cNvSpPr>
            <a:spLocks noGrp="1"/>
          </p:cNvSpPr>
          <p:nvPr>
            <p:ph idx="1"/>
          </p:nvPr>
        </p:nvSpPr>
        <p:spPr/>
        <p:txBody>
          <a:bodyPr>
            <a:normAutofit/>
          </a:bodyPr>
          <a:lstStyle/>
          <a:p>
            <a:r>
              <a:rPr lang="en-US" dirty="0">
                <a:hlinkClick r:id="rId2"/>
              </a:rPr>
              <a:t>keith.wedinger@hey.com</a:t>
            </a:r>
            <a:endParaRPr lang="en-US" dirty="0"/>
          </a:p>
          <a:p>
            <a:r>
              <a:rPr lang="en-US" dirty="0"/>
              <a:t>Twitter: @jkwuc89</a:t>
            </a:r>
          </a:p>
          <a:p>
            <a:r>
              <a:rPr lang="en-US" dirty="0"/>
              <a:t>LinkedIn: </a:t>
            </a:r>
            <a:r>
              <a:rPr lang="en-US" dirty="0">
                <a:hlinkClick r:id="rId3"/>
              </a:rPr>
              <a:t>https://www.linkedin.com/in/kwedinger</a:t>
            </a:r>
            <a:endParaRPr lang="en-US" dirty="0"/>
          </a:p>
          <a:p>
            <a:r>
              <a:rPr lang="en-US" dirty="0"/>
              <a:t>GitHub: </a:t>
            </a:r>
            <a:r>
              <a:rPr lang="en-US" dirty="0">
                <a:hlinkClick r:id="rId4"/>
              </a:rPr>
              <a:t>https://github.com/jkwuc89</a:t>
            </a:r>
            <a:endParaRPr lang="en-US" dirty="0"/>
          </a:p>
          <a:p>
            <a:r>
              <a:rPr lang="en-US" dirty="0"/>
              <a:t>Untapped (for craft 🍺 folks): jkwuc89</a:t>
            </a:r>
          </a:p>
          <a:p>
            <a:r>
              <a:rPr lang="en-US" dirty="0"/>
              <a:t>This presentation: </a:t>
            </a:r>
            <a:r>
              <a:rPr lang="en-US" dirty="0">
                <a:hlinkClick r:id="rId5"/>
              </a:rPr>
              <a:t>https://bit.ly/3mEk63k</a:t>
            </a:r>
            <a:endParaRPr lang="en-US" dirty="0"/>
          </a:p>
          <a:p>
            <a:pPr marL="0" indent="0" algn="ctr">
              <a:buNone/>
            </a:pPr>
            <a:r>
              <a:rPr lang="en-US" sz="5400" dirty="0">
                <a:solidFill>
                  <a:srgbClr val="0D6577"/>
                </a:solidFill>
              </a:rPr>
              <a:t>Thanks for attending!</a:t>
            </a:r>
          </a:p>
        </p:txBody>
      </p:sp>
      <p:sp>
        <p:nvSpPr>
          <p:cNvPr id="4" name="Slide Number Placeholder 3">
            <a:extLst>
              <a:ext uri="{FF2B5EF4-FFF2-40B4-BE49-F238E27FC236}">
                <a16:creationId xmlns:a16="http://schemas.microsoft.com/office/drawing/2014/main" id="{595FD5A8-18F1-014E-BD2D-E3B035D04AC2}"/>
              </a:ext>
            </a:extLst>
          </p:cNvPr>
          <p:cNvSpPr>
            <a:spLocks noGrp="1"/>
          </p:cNvSpPr>
          <p:nvPr>
            <p:ph type="sldNum" sz="quarter" idx="12"/>
          </p:nvPr>
        </p:nvSpPr>
        <p:spPr/>
        <p:txBody>
          <a:bodyPr/>
          <a:lstStyle/>
          <a:p>
            <a:fld id="{79CE343B-16C6-1B41-BE63-A1DE79C858D9}" type="slidenum">
              <a:rPr lang="en-US" smtClean="0"/>
              <a:pPr/>
              <a:t>21</a:t>
            </a:fld>
            <a:endParaRPr lang="en-US" dirty="0"/>
          </a:p>
        </p:txBody>
      </p:sp>
    </p:spTree>
    <p:extLst>
      <p:ext uri="{BB962C8B-B14F-4D97-AF65-F5344CB8AC3E}">
        <p14:creationId xmlns:p14="http://schemas.microsoft.com/office/powerpoint/2010/main" val="4286239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EA66-5C7D-384C-AEC5-8C2471046168}"/>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3529059-B3BB-1040-B5F6-4CB56BED0258}"/>
              </a:ext>
            </a:extLst>
          </p:cNvPr>
          <p:cNvSpPr>
            <a:spLocks noGrp="1"/>
          </p:cNvSpPr>
          <p:nvPr>
            <p:ph idx="1"/>
          </p:nvPr>
        </p:nvSpPr>
        <p:spPr/>
        <p:txBody>
          <a:bodyPr>
            <a:normAutofit lnSpcReduction="10000"/>
          </a:bodyPr>
          <a:lstStyle/>
          <a:p>
            <a:r>
              <a:rPr lang="en-US" sz="2000" dirty="0"/>
              <a:t>Before we get started</a:t>
            </a:r>
          </a:p>
          <a:p>
            <a:r>
              <a:rPr lang="en-US" sz="2000" dirty="0"/>
              <a:t>Motivation</a:t>
            </a:r>
          </a:p>
          <a:p>
            <a:r>
              <a:rPr lang="en-US" sz="2000" dirty="0"/>
              <a:t>How I got here</a:t>
            </a:r>
          </a:p>
          <a:p>
            <a:r>
              <a:rPr lang="en-US" sz="2000" dirty="0"/>
              <a:t>Commitment</a:t>
            </a:r>
          </a:p>
          <a:p>
            <a:r>
              <a:rPr lang="en-US" sz="2000" dirty="0"/>
              <a:t>Challenge yourself</a:t>
            </a:r>
          </a:p>
          <a:p>
            <a:r>
              <a:rPr lang="en-US" sz="2000" dirty="0"/>
              <a:t>How to hear “Yes”</a:t>
            </a:r>
          </a:p>
          <a:p>
            <a:r>
              <a:rPr lang="en-US" sz="2000" dirty="0"/>
              <a:t>Imposter syndrome</a:t>
            </a:r>
          </a:p>
          <a:p>
            <a:r>
              <a:rPr lang="en-US" sz="2000" dirty="0"/>
              <a:t>Advocates</a:t>
            </a:r>
          </a:p>
          <a:p>
            <a:r>
              <a:rPr lang="en-US" sz="2000" dirty="0"/>
              <a:t>Company and culture</a:t>
            </a:r>
          </a:p>
          <a:p>
            <a:r>
              <a:rPr lang="en-US" sz="2000" dirty="0"/>
              <a:t>Sharpen the saw</a:t>
            </a:r>
          </a:p>
          <a:p>
            <a:r>
              <a:rPr lang="en-US" sz="2000" dirty="0"/>
              <a:t>Track and evaluate</a:t>
            </a:r>
          </a:p>
          <a:p>
            <a:endParaRPr lang="en-US" sz="2000" dirty="0"/>
          </a:p>
          <a:p>
            <a:endParaRPr lang="en-US" sz="2000" dirty="0"/>
          </a:p>
        </p:txBody>
      </p:sp>
      <p:sp>
        <p:nvSpPr>
          <p:cNvPr id="4" name="Slide Number Placeholder 3">
            <a:extLst>
              <a:ext uri="{FF2B5EF4-FFF2-40B4-BE49-F238E27FC236}">
                <a16:creationId xmlns:a16="http://schemas.microsoft.com/office/drawing/2014/main" id="{F82054D9-59E6-CB4C-9F54-3237ADBE4AC9}"/>
              </a:ext>
            </a:extLst>
          </p:cNvPr>
          <p:cNvSpPr>
            <a:spLocks noGrp="1"/>
          </p:cNvSpPr>
          <p:nvPr>
            <p:ph type="sldNum" sz="quarter" idx="12"/>
          </p:nvPr>
        </p:nvSpPr>
        <p:spPr/>
        <p:txBody>
          <a:bodyPr/>
          <a:lstStyle/>
          <a:p>
            <a:fld id="{79CE343B-16C6-1B41-BE63-A1DE79C858D9}" type="slidenum">
              <a:rPr lang="en-US" smtClean="0"/>
              <a:pPr/>
              <a:t>3</a:t>
            </a:fld>
            <a:endParaRPr lang="en-US" dirty="0"/>
          </a:p>
        </p:txBody>
      </p:sp>
    </p:spTree>
    <p:extLst>
      <p:ext uri="{BB962C8B-B14F-4D97-AF65-F5344CB8AC3E}">
        <p14:creationId xmlns:p14="http://schemas.microsoft.com/office/powerpoint/2010/main" val="403914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51DF1-796C-354F-BAF0-B08044274B66}"/>
              </a:ext>
            </a:extLst>
          </p:cNvPr>
          <p:cNvSpPr>
            <a:spLocks noGrp="1"/>
          </p:cNvSpPr>
          <p:nvPr>
            <p:ph type="title"/>
          </p:nvPr>
        </p:nvSpPr>
        <p:spPr>
          <a:xfrm>
            <a:off x="838200" y="365125"/>
            <a:ext cx="10515600" cy="1325563"/>
          </a:xfrm>
        </p:spPr>
        <p:txBody>
          <a:bodyPr anchor="ctr">
            <a:normAutofit/>
          </a:bodyPr>
          <a:lstStyle/>
          <a:p>
            <a:r>
              <a:rPr lang="en-US" dirty="0"/>
              <a:t>Before we get started</a:t>
            </a:r>
          </a:p>
        </p:txBody>
      </p:sp>
      <p:pic>
        <p:nvPicPr>
          <p:cNvPr id="5" name="Content Placeholder 12">
            <a:extLst>
              <a:ext uri="{FF2B5EF4-FFF2-40B4-BE49-F238E27FC236}">
                <a16:creationId xmlns:a16="http://schemas.microsoft.com/office/drawing/2014/main" id="{611EBAE1-7D86-6C42-9D06-310205A2C822}"/>
              </a:ext>
            </a:extLst>
          </p:cNvPr>
          <p:cNvPicPr>
            <a:picLocks noGrp="1" noChangeAspect="1"/>
          </p:cNvPicPr>
          <p:nvPr>
            <p:ph sz="half" idx="1"/>
          </p:nvPr>
        </p:nvPicPr>
        <p:blipFill>
          <a:blip r:embed="rId2"/>
          <a:stretch>
            <a:fillRect/>
          </a:stretch>
        </p:blipFill>
        <p:spPr>
          <a:xfrm>
            <a:off x="838200" y="1825625"/>
            <a:ext cx="3282981" cy="3274520"/>
          </a:xfrm>
          <a:prstGeom prst="rect">
            <a:avLst/>
          </a:prstGeom>
          <a:noFill/>
        </p:spPr>
      </p:pic>
      <p:sp>
        <p:nvSpPr>
          <p:cNvPr id="10" name="Content Placeholder 3">
            <a:extLst>
              <a:ext uri="{FF2B5EF4-FFF2-40B4-BE49-F238E27FC236}">
                <a16:creationId xmlns:a16="http://schemas.microsoft.com/office/drawing/2014/main" id="{F9CEBDD3-06F1-4C21-A897-825F11E738D1}"/>
              </a:ext>
            </a:extLst>
          </p:cNvPr>
          <p:cNvSpPr>
            <a:spLocks noGrp="1"/>
          </p:cNvSpPr>
          <p:nvPr>
            <p:ph sz="half" idx="2"/>
          </p:nvPr>
        </p:nvSpPr>
        <p:spPr>
          <a:xfrm>
            <a:off x="4485290" y="1825625"/>
            <a:ext cx="6868510" cy="4351338"/>
          </a:xfrm>
        </p:spPr>
        <p:txBody>
          <a:bodyPr/>
          <a:lstStyle/>
          <a:p>
            <a:r>
              <a:rPr lang="en-US" dirty="0"/>
              <a:t>No need to write down or</a:t>
            </a:r>
            <a:br>
              <a:rPr lang="en-US" dirty="0"/>
            </a:br>
            <a:r>
              <a:rPr lang="en-US" dirty="0"/>
              <a:t>take pics of slide deck content</a:t>
            </a:r>
          </a:p>
          <a:p>
            <a:r>
              <a:rPr lang="en-US" dirty="0"/>
              <a:t>Presentation link:</a:t>
            </a:r>
            <a:br>
              <a:rPr lang="en-US" dirty="0"/>
            </a:br>
            <a:r>
              <a:rPr lang="en-US" dirty="0">
                <a:hlinkClick r:id="rId3"/>
              </a:rPr>
              <a:t>https://bit.ly/3mEk63k</a:t>
            </a:r>
            <a:endParaRPr lang="en-US" dirty="0"/>
          </a:p>
          <a:p>
            <a:r>
              <a:rPr lang="en-US" dirty="0"/>
              <a:t>Please stop me at any time to ask questions</a:t>
            </a:r>
          </a:p>
          <a:p>
            <a:pPr marL="0" indent="0">
              <a:buNone/>
            </a:pPr>
            <a:endParaRPr lang="en-US" dirty="0"/>
          </a:p>
        </p:txBody>
      </p:sp>
      <p:sp>
        <p:nvSpPr>
          <p:cNvPr id="4" name="Slide Number Placeholder 3">
            <a:extLst>
              <a:ext uri="{FF2B5EF4-FFF2-40B4-BE49-F238E27FC236}">
                <a16:creationId xmlns:a16="http://schemas.microsoft.com/office/drawing/2014/main" id="{B433C2A0-9617-8F48-A1B2-E24896C0F8C6}"/>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79CE343B-16C6-1B41-BE63-A1DE79C858D9}" type="slidenum">
              <a:rPr lang="en-US" smtClean="0"/>
              <a:pPr>
                <a:spcAft>
                  <a:spcPts val="600"/>
                </a:spcAft>
              </a:pPr>
              <a:t>4</a:t>
            </a:fld>
            <a:endParaRPr lang="en-US"/>
          </a:p>
        </p:txBody>
      </p:sp>
    </p:spTree>
    <p:extLst>
      <p:ext uri="{BB962C8B-B14F-4D97-AF65-F5344CB8AC3E}">
        <p14:creationId xmlns:p14="http://schemas.microsoft.com/office/powerpoint/2010/main" val="541448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727C1-B0F3-8A42-8AE4-8327E63B426A}"/>
              </a:ext>
            </a:extLst>
          </p:cNvPr>
          <p:cNvSpPr>
            <a:spLocks noGrp="1"/>
          </p:cNvSpPr>
          <p:nvPr>
            <p:ph type="title"/>
          </p:nvPr>
        </p:nvSpPr>
        <p:spPr/>
        <p:txBody>
          <a:bodyPr/>
          <a:lstStyle/>
          <a:p>
            <a:r>
              <a:rPr lang="en-US" dirty="0"/>
              <a:t>About </a:t>
            </a:r>
            <a:r>
              <a:rPr lang="en-US" dirty="0" err="1"/>
              <a:t>Empora</a:t>
            </a:r>
            <a:r>
              <a:rPr lang="en-US" dirty="0"/>
              <a:t> Title</a:t>
            </a:r>
          </a:p>
        </p:txBody>
      </p:sp>
      <p:sp>
        <p:nvSpPr>
          <p:cNvPr id="3" name="Content Placeholder 2">
            <a:extLst>
              <a:ext uri="{FF2B5EF4-FFF2-40B4-BE49-F238E27FC236}">
                <a16:creationId xmlns:a16="http://schemas.microsoft.com/office/drawing/2014/main" id="{7BBE0B7A-E095-1D4F-9B58-80C678343167}"/>
              </a:ext>
            </a:extLst>
          </p:cNvPr>
          <p:cNvSpPr>
            <a:spLocks noGrp="1"/>
          </p:cNvSpPr>
          <p:nvPr>
            <p:ph idx="1"/>
          </p:nvPr>
        </p:nvSpPr>
        <p:spPr/>
        <p:txBody>
          <a:bodyPr/>
          <a:lstStyle/>
          <a:p>
            <a:r>
              <a:rPr lang="en-US" dirty="0"/>
              <a:t>New fintech startup focusing on reinventing the real estate title business</a:t>
            </a:r>
          </a:p>
          <a:p>
            <a:r>
              <a:rPr lang="en-US" dirty="0">
                <a:hlinkClick r:id="rId2"/>
              </a:rPr>
              <a:t>https://www.emporatitle.com</a:t>
            </a:r>
            <a:endParaRPr lang="en-US" dirty="0"/>
          </a:p>
          <a:p>
            <a:r>
              <a:rPr lang="en-US" dirty="0"/>
              <a:t>We’re hiring!</a:t>
            </a:r>
          </a:p>
        </p:txBody>
      </p:sp>
      <p:sp>
        <p:nvSpPr>
          <p:cNvPr id="4" name="Slide Number Placeholder 3">
            <a:extLst>
              <a:ext uri="{FF2B5EF4-FFF2-40B4-BE49-F238E27FC236}">
                <a16:creationId xmlns:a16="http://schemas.microsoft.com/office/drawing/2014/main" id="{65F6E961-5736-BC44-9831-82376281EA32}"/>
              </a:ext>
            </a:extLst>
          </p:cNvPr>
          <p:cNvSpPr>
            <a:spLocks noGrp="1"/>
          </p:cNvSpPr>
          <p:nvPr>
            <p:ph type="sldNum" sz="quarter" idx="12"/>
          </p:nvPr>
        </p:nvSpPr>
        <p:spPr/>
        <p:txBody>
          <a:bodyPr/>
          <a:lstStyle/>
          <a:p>
            <a:fld id="{79CE343B-16C6-1B41-BE63-A1DE79C858D9}" type="slidenum">
              <a:rPr lang="en-US" smtClean="0"/>
              <a:pPr/>
              <a:t>5</a:t>
            </a:fld>
            <a:endParaRPr lang="en-US" dirty="0"/>
          </a:p>
        </p:txBody>
      </p:sp>
    </p:spTree>
    <p:extLst>
      <p:ext uri="{BB962C8B-B14F-4D97-AF65-F5344CB8AC3E}">
        <p14:creationId xmlns:p14="http://schemas.microsoft.com/office/powerpoint/2010/main" val="622593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39E2-04D0-BE4B-8464-D1C72A02803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0C3904F-51CC-3641-876F-E3E8C2FC8E04}"/>
              </a:ext>
            </a:extLst>
          </p:cNvPr>
          <p:cNvSpPr>
            <a:spLocks noGrp="1"/>
          </p:cNvSpPr>
          <p:nvPr>
            <p:ph idx="1"/>
          </p:nvPr>
        </p:nvSpPr>
        <p:spPr/>
        <p:txBody>
          <a:bodyPr/>
          <a:lstStyle/>
          <a:p>
            <a:pPr marL="0" indent="0">
              <a:buNone/>
            </a:pPr>
            <a:endParaRPr lang="en-US" dirty="0"/>
          </a:p>
          <a:p>
            <a:pPr marL="0" indent="0">
              <a:buNone/>
            </a:pPr>
            <a:r>
              <a:rPr lang="en-US" dirty="0"/>
              <a:t>“Your work is going to fill a large part of your life, and the only way to be truly satisfied is to do what you believe is great work. And the only way to do great work is to love what you do. If you haven't found it yet, keep looking. Don't settle.” – Steve Jobs</a:t>
            </a:r>
          </a:p>
          <a:p>
            <a:pPr marL="0" indent="0">
              <a:buNone/>
            </a:pPr>
            <a:endParaRPr lang="en-US" dirty="0"/>
          </a:p>
        </p:txBody>
      </p:sp>
      <p:sp>
        <p:nvSpPr>
          <p:cNvPr id="4" name="Slide Number Placeholder 3">
            <a:extLst>
              <a:ext uri="{FF2B5EF4-FFF2-40B4-BE49-F238E27FC236}">
                <a16:creationId xmlns:a16="http://schemas.microsoft.com/office/drawing/2014/main" id="{F28CFDEB-DF0A-D747-820A-3F1F8D06FABF}"/>
              </a:ext>
            </a:extLst>
          </p:cNvPr>
          <p:cNvSpPr>
            <a:spLocks noGrp="1"/>
          </p:cNvSpPr>
          <p:nvPr>
            <p:ph type="sldNum" sz="quarter" idx="12"/>
          </p:nvPr>
        </p:nvSpPr>
        <p:spPr/>
        <p:txBody>
          <a:bodyPr/>
          <a:lstStyle/>
          <a:p>
            <a:fld id="{79CE343B-16C6-1B41-BE63-A1DE79C858D9}" type="slidenum">
              <a:rPr lang="en-US" smtClean="0"/>
              <a:pPr/>
              <a:t>6</a:t>
            </a:fld>
            <a:endParaRPr lang="en-US" dirty="0"/>
          </a:p>
        </p:txBody>
      </p:sp>
    </p:spTree>
    <p:extLst>
      <p:ext uri="{BB962C8B-B14F-4D97-AF65-F5344CB8AC3E}">
        <p14:creationId xmlns:p14="http://schemas.microsoft.com/office/powerpoint/2010/main" val="2405935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39E2-04D0-BE4B-8464-D1C72A02803C}"/>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F0C3904F-51CC-3641-876F-E3E8C2FC8E04}"/>
              </a:ext>
            </a:extLst>
          </p:cNvPr>
          <p:cNvSpPr>
            <a:spLocks noGrp="1"/>
          </p:cNvSpPr>
          <p:nvPr>
            <p:ph idx="1"/>
          </p:nvPr>
        </p:nvSpPr>
        <p:spPr/>
        <p:txBody>
          <a:bodyPr/>
          <a:lstStyle/>
          <a:p>
            <a:pPr marL="0" indent="0">
              <a:buNone/>
            </a:pPr>
            <a:endParaRPr lang="en-US" dirty="0"/>
          </a:p>
          <a:p>
            <a:pPr marL="0" indent="0">
              <a:buNone/>
            </a:pPr>
            <a:r>
              <a:rPr lang="en-US" dirty="0"/>
              <a:t>The most qualified and motivated person to advance your career is yourself. If you depend upon others to advance your career, you will be gravely disappointed.</a:t>
            </a:r>
          </a:p>
        </p:txBody>
      </p:sp>
      <p:sp>
        <p:nvSpPr>
          <p:cNvPr id="4" name="Slide Number Placeholder 3">
            <a:extLst>
              <a:ext uri="{FF2B5EF4-FFF2-40B4-BE49-F238E27FC236}">
                <a16:creationId xmlns:a16="http://schemas.microsoft.com/office/drawing/2014/main" id="{F28CFDEB-DF0A-D747-820A-3F1F8D06FABF}"/>
              </a:ext>
            </a:extLst>
          </p:cNvPr>
          <p:cNvSpPr>
            <a:spLocks noGrp="1"/>
          </p:cNvSpPr>
          <p:nvPr>
            <p:ph type="sldNum" sz="quarter" idx="12"/>
          </p:nvPr>
        </p:nvSpPr>
        <p:spPr/>
        <p:txBody>
          <a:bodyPr/>
          <a:lstStyle/>
          <a:p>
            <a:fld id="{79CE343B-16C6-1B41-BE63-A1DE79C858D9}" type="slidenum">
              <a:rPr lang="en-US" smtClean="0"/>
              <a:pPr/>
              <a:t>7</a:t>
            </a:fld>
            <a:endParaRPr lang="en-US" dirty="0"/>
          </a:p>
        </p:txBody>
      </p:sp>
    </p:spTree>
    <p:extLst>
      <p:ext uri="{BB962C8B-B14F-4D97-AF65-F5344CB8AC3E}">
        <p14:creationId xmlns:p14="http://schemas.microsoft.com/office/powerpoint/2010/main" val="324753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E026-5B3C-C842-B969-79D5E8A37872}"/>
              </a:ext>
            </a:extLst>
          </p:cNvPr>
          <p:cNvSpPr>
            <a:spLocks noGrp="1"/>
          </p:cNvSpPr>
          <p:nvPr>
            <p:ph type="title"/>
          </p:nvPr>
        </p:nvSpPr>
        <p:spPr/>
        <p:txBody>
          <a:bodyPr/>
          <a:lstStyle/>
          <a:p>
            <a:r>
              <a:rPr lang="en-US" dirty="0"/>
              <a:t>How I got here</a:t>
            </a:r>
          </a:p>
        </p:txBody>
      </p:sp>
      <p:sp>
        <p:nvSpPr>
          <p:cNvPr id="3" name="Content Placeholder 2">
            <a:extLst>
              <a:ext uri="{FF2B5EF4-FFF2-40B4-BE49-F238E27FC236}">
                <a16:creationId xmlns:a16="http://schemas.microsoft.com/office/drawing/2014/main" id="{0FE3D2A5-9567-6242-A50F-2703D6E506D6}"/>
              </a:ext>
            </a:extLst>
          </p:cNvPr>
          <p:cNvSpPr>
            <a:spLocks noGrp="1"/>
          </p:cNvSpPr>
          <p:nvPr>
            <p:ph idx="1"/>
          </p:nvPr>
        </p:nvSpPr>
        <p:spPr/>
        <p:txBody>
          <a:bodyPr anchor="t">
            <a:normAutofit/>
          </a:bodyPr>
          <a:lstStyle/>
          <a:p>
            <a:pPr marL="0" indent="0" algn="ctr">
              <a:buNone/>
            </a:pPr>
            <a:endParaRPr lang="en-US" sz="7200" dirty="0"/>
          </a:p>
          <a:p>
            <a:pPr marL="0" indent="0" algn="ctr">
              <a:buNone/>
            </a:pPr>
            <a:r>
              <a:rPr lang="en-US" sz="7200" dirty="0"/>
              <a:t>I am a nerd!</a:t>
            </a:r>
          </a:p>
        </p:txBody>
      </p:sp>
      <p:sp>
        <p:nvSpPr>
          <p:cNvPr id="4" name="Slide Number Placeholder 3">
            <a:extLst>
              <a:ext uri="{FF2B5EF4-FFF2-40B4-BE49-F238E27FC236}">
                <a16:creationId xmlns:a16="http://schemas.microsoft.com/office/drawing/2014/main" id="{0686524B-ED86-2643-AEBD-27FBF59B1869}"/>
              </a:ext>
            </a:extLst>
          </p:cNvPr>
          <p:cNvSpPr>
            <a:spLocks noGrp="1"/>
          </p:cNvSpPr>
          <p:nvPr>
            <p:ph type="sldNum" sz="quarter" idx="12"/>
          </p:nvPr>
        </p:nvSpPr>
        <p:spPr/>
        <p:txBody>
          <a:bodyPr/>
          <a:lstStyle/>
          <a:p>
            <a:fld id="{79CE343B-16C6-1B41-BE63-A1DE79C858D9}" type="slidenum">
              <a:rPr lang="en-US" smtClean="0"/>
              <a:pPr/>
              <a:t>8</a:t>
            </a:fld>
            <a:endParaRPr lang="en-US" dirty="0"/>
          </a:p>
        </p:txBody>
      </p:sp>
    </p:spTree>
    <p:extLst>
      <p:ext uri="{BB962C8B-B14F-4D97-AF65-F5344CB8AC3E}">
        <p14:creationId xmlns:p14="http://schemas.microsoft.com/office/powerpoint/2010/main" val="33085884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8E026-5B3C-C842-B969-79D5E8A37872}"/>
              </a:ext>
            </a:extLst>
          </p:cNvPr>
          <p:cNvSpPr>
            <a:spLocks noGrp="1"/>
          </p:cNvSpPr>
          <p:nvPr>
            <p:ph type="title"/>
          </p:nvPr>
        </p:nvSpPr>
        <p:spPr/>
        <p:txBody>
          <a:bodyPr/>
          <a:lstStyle/>
          <a:p>
            <a:r>
              <a:rPr lang="en-US" dirty="0"/>
              <a:t>How I got here</a:t>
            </a:r>
          </a:p>
        </p:txBody>
      </p:sp>
      <p:sp>
        <p:nvSpPr>
          <p:cNvPr id="3" name="Content Placeholder 2">
            <a:extLst>
              <a:ext uri="{FF2B5EF4-FFF2-40B4-BE49-F238E27FC236}">
                <a16:creationId xmlns:a16="http://schemas.microsoft.com/office/drawing/2014/main" id="{0FE3D2A5-9567-6242-A50F-2703D6E506D6}"/>
              </a:ext>
            </a:extLst>
          </p:cNvPr>
          <p:cNvSpPr>
            <a:spLocks noGrp="1"/>
          </p:cNvSpPr>
          <p:nvPr>
            <p:ph idx="1"/>
          </p:nvPr>
        </p:nvSpPr>
        <p:spPr/>
        <p:txBody>
          <a:bodyPr anchor="t">
            <a:normAutofit/>
          </a:bodyPr>
          <a:lstStyle/>
          <a:p>
            <a:pPr marL="0" indent="0" algn="ctr">
              <a:buNone/>
            </a:pPr>
            <a:endParaRPr lang="en-US" sz="7200" dirty="0"/>
          </a:p>
          <a:p>
            <a:pPr marL="0" indent="0" algn="ctr">
              <a:buNone/>
            </a:pPr>
            <a:r>
              <a:rPr lang="en-US" sz="7200" dirty="0"/>
              <a:t>I get bored!</a:t>
            </a:r>
          </a:p>
        </p:txBody>
      </p:sp>
      <p:sp>
        <p:nvSpPr>
          <p:cNvPr id="4" name="Slide Number Placeholder 3">
            <a:extLst>
              <a:ext uri="{FF2B5EF4-FFF2-40B4-BE49-F238E27FC236}">
                <a16:creationId xmlns:a16="http://schemas.microsoft.com/office/drawing/2014/main" id="{0686524B-ED86-2643-AEBD-27FBF59B1869}"/>
              </a:ext>
            </a:extLst>
          </p:cNvPr>
          <p:cNvSpPr>
            <a:spLocks noGrp="1"/>
          </p:cNvSpPr>
          <p:nvPr>
            <p:ph type="sldNum" sz="quarter" idx="12"/>
          </p:nvPr>
        </p:nvSpPr>
        <p:spPr/>
        <p:txBody>
          <a:bodyPr/>
          <a:lstStyle/>
          <a:p>
            <a:fld id="{79CE343B-16C6-1B41-BE63-A1DE79C858D9}" type="slidenum">
              <a:rPr lang="en-US" smtClean="0"/>
              <a:pPr/>
              <a:t>9</a:t>
            </a:fld>
            <a:endParaRPr lang="en-US" dirty="0"/>
          </a:p>
        </p:txBody>
      </p:sp>
    </p:spTree>
    <p:extLst>
      <p:ext uri="{BB962C8B-B14F-4D97-AF65-F5344CB8AC3E}">
        <p14:creationId xmlns:p14="http://schemas.microsoft.com/office/powerpoint/2010/main" val="2091710618"/>
      </p:ext>
    </p:extLst>
  </p:cSld>
  <p:clrMapOvr>
    <a:masterClrMapping/>
  </p:clrMapOvr>
</p:sld>
</file>

<file path=ppt/theme/theme1.xml><?xml version="1.0" encoding="utf-8"?>
<a:theme xmlns:a="http://schemas.openxmlformats.org/drawingml/2006/main" name="Office Theme">
  <a:themeElements>
    <a:clrScheme na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F15E3B"/>
      </a:hlink>
      <a:folHlink>
        <a:srgbClr val="F15E3B"/>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mpora Title Template" id="{F19E437A-14AC-1F42-BB49-518F81F99BD1}" vid="{4D0C76C7-6CEB-A64F-B12A-0EBF9CEF73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3411</TotalTime>
  <Words>472</Words>
  <Application>Microsoft Macintosh PowerPoint</Application>
  <PresentationFormat>Widescreen</PresentationFormat>
  <Paragraphs>104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Recoleta</vt:lpstr>
      <vt:lpstr>Syne</vt:lpstr>
      <vt:lpstr>Syne ExtraBold</vt:lpstr>
      <vt:lpstr>Office Theme</vt:lpstr>
      <vt:lpstr>How a senior engineer with 30+ years under his belt stayed and advanced on the technical track</vt:lpstr>
      <vt:lpstr>PowerPoint Presentation</vt:lpstr>
      <vt:lpstr>Agenda</vt:lpstr>
      <vt:lpstr>Before we get started</vt:lpstr>
      <vt:lpstr>About Empora Title</vt:lpstr>
      <vt:lpstr>Motivation</vt:lpstr>
      <vt:lpstr>Motivation</vt:lpstr>
      <vt:lpstr>How I got here</vt:lpstr>
      <vt:lpstr>How I got here</vt:lpstr>
      <vt:lpstr>How I got here</vt:lpstr>
      <vt:lpstr>How I got here</vt:lpstr>
      <vt:lpstr>Commitment</vt:lpstr>
      <vt:lpstr>Challenge yourself</vt:lpstr>
      <vt:lpstr>Imposter Syndrome</vt:lpstr>
      <vt:lpstr>Advocates</vt:lpstr>
      <vt:lpstr>Company and culture</vt:lpstr>
      <vt:lpstr>How to hear “Yes”</vt:lpstr>
      <vt:lpstr>Sharpen the saw</vt:lpstr>
      <vt:lpstr>Track and evaluate</vt:lpstr>
      <vt:lpstr>Remember</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a senior engineer with 30+ years under his belt stayed and advanced on the technical track</dc:title>
  <dc:creator>KEITH WEDINGER</dc:creator>
  <cp:lastModifiedBy>KEITH WEDINGER</cp:lastModifiedBy>
  <cp:revision>46</cp:revision>
  <dcterms:created xsi:type="dcterms:W3CDTF">2021-10-04T17:45:29Z</dcterms:created>
  <dcterms:modified xsi:type="dcterms:W3CDTF">2022-07-25T14:52:22Z</dcterms:modified>
</cp:coreProperties>
</file>