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315" r:id="rId2"/>
    <p:sldId id="258" r:id="rId3"/>
    <p:sldId id="306" r:id="rId4"/>
    <p:sldId id="307" r:id="rId5"/>
    <p:sldId id="308" r:id="rId6"/>
    <p:sldId id="316" r:id="rId7"/>
    <p:sldId id="309" r:id="rId8"/>
    <p:sldId id="310" r:id="rId9"/>
    <p:sldId id="311" r:id="rId10"/>
    <p:sldId id="312" r:id="rId11"/>
    <p:sldId id="313" r:id="rId12"/>
    <p:sldId id="314" r:id="rId13"/>
    <p:sldId id="317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07" autoAdjust="0"/>
    <p:restoredTop sz="88667" autoAdjust="0"/>
  </p:normalViewPr>
  <p:slideViewPr>
    <p:cSldViewPr>
      <p:cViewPr varScale="1">
        <p:scale>
          <a:sx n="127" d="100"/>
          <a:sy n="127" d="100"/>
        </p:scale>
        <p:origin x="15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are</a:t>
            </a:r>
            <a:r>
              <a:rPr lang="en-US" baseline="0" dirty="0" smtClean="0"/>
              <a:t> you?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Developers, Project managers, Business analysts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Java, .NET,  Web, Mobile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Current documentation level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</a:t>
            </a:r>
            <a:r>
              <a:rPr lang="en-US" baseline="0" dirty="0" smtClean="0"/>
              <a:t> recommend using a tool based on hand coded mark up like Mark Down. Tool should allow the writer to focus on writing.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1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1A6A9824-C09F-4166-9A2C-6C9FA577887A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9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wuc89" TargetMode="External"/><Relationship Id="rId4" Type="http://schemas.openxmlformats.org/officeDocument/2006/relationships/hyperlink" Target="https://goo.gl/qfcm5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kedin.com/in/kweding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Effectively Documenting your</a:t>
            </a:r>
            <a:br>
              <a:rPr lang="en-US" dirty="0" smtClean="0"/>
            </a:br>
            <a:r>
              <a:rPr lang="en-US" dirty="0" smtClean="0"/>
              <a:t>Development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Principal Consultant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</a:t>
            </a:r>
            <a:r>
              <a:rPr lang="en-US" dirty="0"/>
              <a:t>is the project pulled from source control, built, tested, installed/deployed and executed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Provide step by step instructions</a:t>
            </a:r>
          </a:p>
          <a:p>
            <a:pPr lvl="1"/>
            <a:r>
              <a:rPr lang="en-US" dirty="0" smtClean="0"/>
              <a:t>Include database setup instructions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 FLAG ALERT 😱</a:t>
            </a:r>
            <a:r>
              <a:rPr lang="en-US" dirty="0" smtClean="0"/>
              <a:t>: If this is not relatively straightforward, there may be something amiss in the project</a:t>
            </a:r>
          </a:p>
          <a:p>
            <a:r>
              <a:rPr lang="en-US" dirty="0"/>
              <a:t>What standards and/or guidelines are followed when developing, testing, and committing changes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456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directory structure</a:t>
            </a:r>
          </a:p>
          <a:p>
            <a:pPr lvl="1"/>
            <a:r>
              <a:rPr lang="en-US" dirty="0" smtClean="0"/>
              <a:t>Describe what can be found and where</a:t>
            </a:r>
          </a:p>
          <a:p>
            <a:pPr lvl="1"/>
            <a:r>
              <a:rPr lang="en-US" dirty="0" smtClean="0"/>
              <a:t>Very important if the project deviates from commonly followed patterns</a:t>
            </a:r>
          </a:p>
          <a:p>
            <a:r>
              <a:rPr lang="en-US" dirty="0" smtClean="0"/>
              <a:t>Include a </a:t>
            </a:r>
            <a:r>
              <a:rPr lang="en-US" dirty="0"/>
              <a:t>FAQ section that includes answers to commonly </a:t>
            </a:r>
            <a:r>
              <a:rPr lang="en-US" dirty="0" smtClean="0"/>
              <a:t>asked questions </a:t>
            </a:r>
            <a:r>
              <a:rPr lang="en-US" dirty="0"/>
              <a:t>or </a:t>
            </a:r>
            <a:r>
              <a:rPr lang="en-US" dirty="0" smtClean="0"/>
              <a:t>encountered </a:t>
            </a:r>
            <a:r>
              <a:rPr lang="en-US" dirty="0" smtClean="0"/>
              <a:t>problems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85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writes and maintains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architect writes it</a:t>
            </a:r>
          </a:p>
          <a:p>
            <a:r>
              <a:rPr lang="en-US" dirty="0"/>
              <a:t>Entire development team owns it</a:t>
            </a:r>
          </a:p>
          <a:p>
            <a:pPr lvl="1"/>
            <a:r>
              <a:rPr lang="en-US" dirty="0"/>
              <a:t>Recurring task in each sprint to update it</a:t>
            </a:r>
          </a:p>
          <a:p>
            <a:r>
              <a:rPr lang="en-US" dirty="0"/>
              <a:t>Do not put this off until later</a:t>
            </a:r>
          </a:p>
          <a:p>
            <a:r>
              <a:rPr lang="en-US" dirty="0"/>
              <a:t>Don't ignore it once it's written</a:t>
            </a:r>
          </a:p>
          <a:p>
            <a:r>
              <a:rPr lang="en-US" dirty="0"/>
              <a:t>TEST IT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7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write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 and straightforward</a:t>
            </a:r>
          </a:p>
          <a:p>
            <a:r>
              <a:rPr lang="en-US" dirty="0" smtClean="0"/>
              <a:t>Know and target your audience</a:t>
            </a:r>
          </a:p>
          <a:p>
            <a:r>
              <a:rPr lang="en-US" dirty="0" smtClean="0"/>
              <a:t>Treat it as a project deliverable</a:t>
            </a:r>
          </a:p>
          <a:p>
            <a:pPr lvl="1"/>
            <a:r>
              <a:rPr lang="en-US" dirty="0" smtClean="0"/>
              <a:t>Version </a:t>
            </a:r>
            <a:r>
              <a:rPr lang="en-US" dirty="0" smtClean="0"/>
              <a:t>controlled</a:t>
            </a:r>
          </a:p>
          <a:p>
            <a:r>
              <a:rPr lang="en-US" dirty="0" smtClean="0"/>
              <a:t>DRY </a:t>
            </a:r>
            <a:r>
              <a:rPr lang="mr-IN" dirty="0" smtClean="0"/>
              <a:t>–</a:t>
            </a:r>
            <a:r>
              <a:rPr lang="en-US" dirty="0" smtClean="0"/>
              <a:t> Don't repeat yourself</a:t>
            </a:r>
            <a:endParaRPr lang="en-US" dirty="0" smtClean="0"/>
          </a:p>
          <a:p>
            <a:r>
              <a:rPr lang="en-US" dirty="0" smtClean="0"/>
              <a:t>Suggested tools</a:t>
            </a:r>
          </a:p>
          <a:p>
            <a:pPr lvl="1"/>
            <a:r>
              <a:rPr lang="en-US" dirty="0" smtClean="0"/>
              <a:t>Microsoft Office</a:t>
            </a:r>
          </a:p>
          <a:p>
            <a:pPr lvl="1"/>
            <a:r>
              <a:rPr lang="en-US" dirty="0" err="1" smtClean="0"/>
              <a:t>Atlassian</a:t>
            </a:r>
            <a:r>
              <a:rPr lang="en-US" dirty="0" smtClean="0"/>
              <a:t> Confluence</a:t>
            </a:r>
          </a:p>
        </p:txBody>
      </p:sp>
    </p:spTree>
    <p:extLst>
      <p:ext uri="{BB962C8B-B14F-4D97-AF65-F5344CB8AC3E}">
        <p14:creationId xmlns:p14="http://schemas.microsoft.com/office/powerpoint/2010/main" val="14537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keith.wedinger@improving.com</a:t>
            </a:r>
            <a:endParaRPr lang="en-US" dirty="0" smtClean="0"/>
          </a:p>
          <a:p>
            <a:r>
              <a:rPr lang="en-US" dirty="0" smtClean="0"/>
              <a:t>Twitter: @jkwuc89</a:t>
            </a:r>
          </a:p>
          <a:p>
            <a:r>
              <a:rPr lang="en-US" dirty="0" smtClean="0"/>
              <a:t>LinkedIn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www.linkedin.com/in/kwedinger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github.com/jkwuc89</a:t>
            </a:r>
            <a:endParaRPr lang="en-US" dirty="0" smtClean="0"/>
          </a:p>
          <a:p>
            <a:r>
              <a:rPr lang="en-US" dirty="0"/>
              <a:t>This presentation: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goo.gl/qfcm5X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Why do we need this?</a:t>
            </a:r>
          </a:p>
          <a:p>
            <a:r>
              <a:rPr lang="en-US" dirty="0" smtClean="0"/>
              <a:t>Guidelines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What needs to be covered?</a:t>
            </a:r>
          </a:p>
          <a:p>
            <a:r>
              <a:rPr lang="en-US" dirty="0" smtClean="0"/>
              <a:t>Who writes and maintains this</a:t>
            </a:r>
            <a:r>
              <a:rPr lang="en-US" dirty="0" smtClean="0"/>
              <a:t>?</a:t>
            </a:r>
          </a:p>
          <a:p>
            <a:r>
              <a:rPr lang="en-US" dirty="0"/>
              <a:t>How do you write it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817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26+ year career</a:t>
            </a:r>
          </a:p>
          <a:p>
            <a:r>
              <a:rPr lang="en-US" dirty="0" smtClean="0"/>
              <a:t>Lots of development projects for multiple companies</a:t>
            </a:r>
          </a:p>
          <a:p>
            <a:pPr lvl="1"/>
            <a:r>
              <a:rPr lang="en-US" dirty="0" smtClean="0"/>
              <a:t>IBM, Lexmark, Diebold, Limited Brands, Sterling Commerce, IBM (again), Leading EDJE, Improving</a:t>
            </a:r>
          </a:p>
          <a:p>
            <a:r>
              <a:rPr lang="en-US" dirty="0" smtClean="0"/>
              <a:t>Currently working at a client where there is little </a:t>
            </a:r>
            <a:r>
              <a:rPr lang="en-US" dirty="0" smtClean="0"/>
              <a:t>documentation</a:t>
            </a:r>
          </a:p>
          <a:p>
            <a:r>
              <a:rPr lang="en-US" dirty="0"/>
              <a:t>Who are you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2016 Stack Overflow Developer Survey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/research/developer-survey-2016#work-challenges-at-work</a:t>
            </a:r>
            <a:endParaRPr lang="en-US" dirty="0" smtClean="0"/>
          </a:p>
          <a:p>
            <a:pPr lvl="1"/>
            <a:r>
              <a:rPr lang="en-US" dirty="0" smtClean="0"/>
              <a:t>Poor documentation is #</a:t>
            </a:r>
            <a:r>
              <a:rPr lang="en-US" dirty="0"/>
              <a:t>2 </a:t>
            </a:r>
            <a:r>
              <a:rPr lang="en-US" dirty="0" smtClean="0"/>
              <a:t>challenge</a:t>
            </a:r>
          </a:p>
          <a:p>
            <a:pPr lvl="1"/>
            <a:r>
              <a:rPr lang="en-US" dirty="0"/>
              <a:t>Inefficient Development </a:t>
            </a:r>
            <a:r>
              <a:rPr lang="en-US" dirty="0" smtClean="0"/>
              <a:t>Processes is #</a:t>
            </a:r>
            <a:r>
              <a:rPr lang="en-US" dirty="0"/>
              <a:t>4</a:t>
            </a:r>
            <a:r>
              <a:rPr lang="en-US" dirty="0" smtClean="0"/>
              <a:t> challenge</a:t>
            </a:r>
            <a:endParaRPr lang="en-US" dirty="0"/>
          </a:p>
          <a:p>
            <a:r>
              <a:rPr lang="en-US" dirty="0" smtClean="0"/>
              <a:t>Story time from my own experiences</a:t>
            </a:r>
          </a:p>
          <a:p>
            <a:r>
              <a:rPr lang="en-US" dirty="0" smtClean="0"/>
              <a:t>This WILL save significant time! 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0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new teams members up to speed quickly</a:t>
            </a:r>
          </a:p>
          <a:p>
            <a:r>
              <a:rPr lang="en-US" dirty="0" smtClean="0"/>
              <a:t>Keep current team members up to date with project changes</a:t>
            </a:r>
          </a:p>
          <a:p>
            <a:r>
              <a:rPr lang="en-US" dirty="0" smtClean="0"/>
              <a:t>Project review and verification</a:t>
            </a:r>
          </a:p>
          <a:p>
            <a:r>
              <a:rPr lang="en-US" dirty="0" smtClean="0"/>
              <a:t>Transition ongoing development and support to the client</a:t>
            </a:r>
          </a:p>
          <a:p>
            <a:r>
              <a:rPr lang="en-US" dirty="0" smtClean="0"/>
              <a:t>Treat documentation </a:t>
            </a:r>
            <a:r>
              <a:rPr lang="en-US" dirty="0" smtClean="0"/>
              <a:t>is part of your software deliverable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00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 specific and limit options</a:t>
            </a:r>
          </a:p>
          <a:p>
            <a:pPr lvl="1"/>
            <a:r>
              <a:rPr lang="en-US" dirty="0"/>
              <a:t>Ambiguity is </a:t>
            </a:r>
            <a:r>
              <a:rPr lang="en-US" b="1" u="sng" dirty="0" smtClean="0">
                <a:solidFill>
                  <a:srgbClr val="FF0000"/>
                </a:solidFill>
              </a:rPr>
              <a:t>BAD</a:t>
            </a:r>
            <a:r>
              <a:rPr lang="en-US" dirty="0" smtClean="0">
                <a:solidFill>
                  <a:srgbClr val="FF0000"/>
                </a:solidFill>
              </a:rPr>
              <a:t> 🤔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Multiple options </a:t>
            </a:r>
            <a:r>
              <a:rPr lang="en-US" b="1" u="sng" dirty="0">
                <a:solidFill>
                  <a:srgbClr val="FF0000"/>
                </a:solidFill>
              </a:rPr>
              <a:t>can be </a:t>
            </a:r>
            <a:r>
              <a:rPr lang="en-US" b="1" u="sng" dirty="0" smtClean="0">
                <a:solidFill>
                  <a:srgbClr val="FF0000"/>
                </a:solidFill>
              </a:rPr>
              <a:t>worse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😳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Helps eliminate "it works on my machine" ☹️</a:t>
            </a:r>
          </a:p>
          <a:p>
            <a:r>
              <a:rPr lang="en-US" dirty="0" smtClean="0"/>
              <a:t>Provide </a:t>
            </a:r>
            <a:r>
              <a:rPr lang="en-US" b="1" u="sng" dirty="0"/>
              <a:t>working</a:t>
            </a:r>
            <a:r>
              <a:rPr lang="en-US" dirty="0"/>
              <a:t> download </a:t>
            </a:r>
            <a:r>
              <a:rPr lang="en-US" dirty="0" smtClean="0"/>
              <a:t>links </a:t>
            </a:r>
            <a:r>
              <a:rPr lang="en-US" dirty="0"/>
              <a:t>for all required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Provide installation and access instructions for all software and tools</a:t>
            </a:r>
          </a:p>
          <a:p>
            <a:r>
              <a:rPr lang="en-US" dirty="0" smtClean="0"/>
              <a:t>Provide license request instructions as needed</a:t>
            </a:r>
          </a:p>
          <a:p>
            <a:r>
              <a:rPr lang="en-US" dirty="0" smtClean="0"/>
              <a:t>Use a document format that is easily editable and shareable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Contact info and responsibilities for all team members</a:t>
            </a:r>
          </a:p>
          <a:p>
            <a:pPr lvl="1"/>
            <a:r>
              <a:rPr lang="en-US" dirty="0" smtClean="0"/>
              <a:t>Include project owner/sponsor, PMs, BAs, developers, </a:t>
            </a:r>
            <a:r>
              <a:rPr lang="en-US" dirty="0" smtClean="0"/>
              <a:t>QA, IT support</a:t>
            </a:r>
            <a:endParaRPr lang="en-US" dirty="0" smtClean="0"/>
          </a:p>
          <a:p>
            <a:pPr lvl="1"/>
            <a:r>
              <a:rPr lang="en-US" dirty="0" smtClean="0"/>
              <a:t>Include email and phone numbers</a:t>
            </a:r>
          </a:p>
          <a:p>
            <a:r>
              <a:rPr lang="en-US" dirty="0" smtClean="0"/>
              <a:t>Links to project </a:t>
            </a:r>
            <a:r>
              <a:rPr lang="en-US" dirty="0" smtClean="0"/>
              <a:t>requirements</a:t>
            </a:r>
          </a:p>
          <a:p>
            <a:r>
              <a:rPr lang="en-US" dirty="0"/>
              <a:t>Links to architecture and design </a:t>
            </a:r>
            <a:r>
              <a:rPr lang="en-US" dirty="0" smtClean="0"/>
              <a:t>docs</a:t>
            </a:r>
            <a:endParaRPr lang="en-US" dirty="0" smtClean="0"/>
          </a:p>
          <a:p>
            <a:r>
              <a:rPr lang="en-US" dirty="0" smtClean="0"/>
              <a:t>Project management/issue tracking software/tools</a:t>
            </a:r>
          </a:p>
        </p:txBody>
      </p:sp>
    </p:spTree>
    <p:extLst>
      <p:ext uri="{BB962C8B-B14F-4D97-AF65-F5344CB8AC3E}">
        <p14:creationId xmlns:p14="http://schemas.microsoft.com/office/powerpoint/2010/main" val="117838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OS and version needs to be installed?</a:t>
            </a:r>
          </a:p>
          <a:p>
            <a:r>
              <a:rPr lang="en-US" dirty="0" smtClean="0"/>
              <a:t>What </a:t>
            </a:r>
            <a:r>
              <a:rPr lang="en-US" dirty="0"/>
              <a:t>SDKs / JDKs are required?</a:t>
            </a:r>
          </a:p>
          <a:p>
            <a:r>
              <a:rPr lang="en-US" dirty="0" smtClean="0"/>
              <a:t>What IDE and version is required?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is the IDE configured to conform to project development standards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database and version is required?</a:t>
            </a:r>
          </a:p>
          <a:p>
            <a:r>
              <a:rPr lang="en-US" dirty="0"/>
              <a:t>Web projects: What browsers and versions are supported?</a:t>
            </a:r>
          </a:p>
          <a:p>
            <a:r>
              <a:rPr lang="en-US" dirty="0"/>
              <a:t>Mobile projects: What devices are supported and where do I get them?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8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version control system is being </a:t>
            </a:r>
            <a:r>
              <a:rPr lang="en-US" dirty="0" smtClean="0"/>
              <a:t>used?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build tool software and version is needed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Ant, Maven, Gradle, </a:t>
            </a:r>
            <a:r>
              <a:rPr lang="en-US" dirty="0" err="1"/>
              <a:t>MSBuild</a:t>
            </a:r>
            <a:r>
              <a:rPr lang="en-US" dirty="0"/>
              <a:t>, </a:t>
            </a:r>
            <a:r>
              <a:rPr lang="en-US" dirty="0" smtClean="0"/>
              <a:t>Grunt, Gulp, internally developed/proprietary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/>
              <a:t>What dependency management server is </a:t>
            </a:r>
            <a:r>
              <a:rPr lang="en-US" dirty="0" smtClean="0"/>
              <a:t>used?</a:t>
            </a:r>
          </a:p>
        </p:txBody>
      </p:sp>
    </p:spTree>
    <p:extLst>
      <p:ext uri="{BB962C8B-B14F-4D97-AF65-F5344CB8AC3E}">
        <p14:creationId xmlns:p14="http://schemas.microsoft.com/office/powerpoint/2010/main" val="1258895374"/>
      </p:ext>
    </p:extLst>
  </p:cSld>
  <p:clrMapOvr>
    <a:masterClrMapping/>
  </p:clrMapOvr>
</p:sld>
</file>

<file path=ppt/theme/theme1.xml><?xml version="1.0" encoding="utf-8"?>
<a:theme xmlns:a="http://schemas.openxmlformats.org/drawingml/2006/main" name="Improv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roving" id="{0BDF00FC-F4C4-8E46-A463-686374C200E4}" vid="{A3ED9CF2-64F0-244F-9E83-8257167ED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Improving</Template>
  <TotalTime>371</TotalTime>
  <Words>630</Words>
  <Application>Microsoft Macintosh PowerPoint</Application>
  <PresentationFormat>On-screen Show (4:3)</PresentationFormat>
  <Paragraphs>101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Mangal</vt:lpstr>
      <vt:lpstr>Improving</vt:lpstr>
      <vt:lpstr>Effectively Documenting your Development Project</vt:lpstr>
      <vt:lpstr>Agenda</vt:lpstr>
      <vt:lpstr>Introduction</vt:lpstr>
      <vt:lpstr>Why do we need this?</vt:lpstr>
      <vt:lpstr>Goals</vt:lpstr>
      <vt:lpstr>Guidelines</vt:lpstr>
      <vt:lpstr>What needs to be covered?</vt:lpstr>
      <vt:lpstr>What needs to be covered?</vt:lpstr>
      <vt:lpstr>What needs to be covered?</vt:lpstr>
      <vt:lpstr>What needs to be covered? </vt:lpstr>
      <vt:lpstr>What needs to be covered?</vt:lpstr>
      <vt:lpstr>Who writes and maintains this?</vt:lpstr>
      <vt:lpstr>How do you write it?</vt:lpstr>
      <vt:lpstr>Questions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Effectively Documenting your Development Project</dc:title>
  <dc:creator>KEITH WEDINGER</dc:creator>
  <cp:lastModifiedBy>KEITH WEDINGER</cp:lastModifiedBy>
  <cp:revision>34</cp:revision>
  <cp:lastPrinted>2015-07-29T01:18:55Z</cp:lastPrinted>
  <dcterms:created xsi:type="dcterms:W3CDTF">2015-12-04T19:57:40Z</dcterms:created>
  <dcterms:modified xsi:type="dcterms:W3CDTF">2016-10-04T20:36:03Z</dcterms:modified>
</cp:coreProperties>
</file>