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315" r:id="rId2"/>
    <p:sldId id="258" r:id="rId3"/>
    <p:sldId id="306" r:id="rId4"/>
    <p:sldId id="307" r:id="rId5"/>
    <p:sldId id="308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17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0" autoAdjust="0"/>
    <p:restoredTop sz="88696" autoAdjust="0"/>
  </p:normalViewPr>
  <p:slideViewPr>
    <p:cSldViewPr>
      <p:cViewPr varScale="1">
        <p:scale>
          <a:sx n="87" d="100"/>
          <a:sy n="87" d="100"/>
        </p:scale>
        <p:origin x="14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</a:t>
            </a:r>
            <a:r>
              <a:rPr lang="en-US" baseline="0" dirty="0" smtClean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Current documentation level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VM technology can significantly</a:t>
            </a:r>
            <a:r>
              <a:rPr lang="en-US" baseline="0" dirty="0" smtClean="0"/>
              <a:t> simplify the development 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4" Type="http://schemas.openxmlformats.org/officeDocument/2006/relationships/hyperlink" Target="https://github.com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kwuc89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Effectively Documenting your</a:t>
            </a:r>
            <a:br>
              <a:rPr lang="en-US" dirty="0" smtClean="0"/>
            </a:br>
            <a:r>
              <a:rPr lang="en-US" dirty="0" smtClean="0"/>
              <a:t>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</a:p>
          <a:p>
            <a:r>
              <a:rPr lang="en-US" dirty="0" smtClean="0"/>
              <a:t>Include 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dirty="0"/>
              <a:t>Do not put this off until later</a:t>
            </a:r>
          </a:p>
          <a:p>
            <a:r>
              <a:rPr lang="en-US" dirty="0" smtClean="0"/>
              <a:t>Do not </a:t>
            </a:r>
            <a:r>
              <a:rPr lang="en-US" dirty="0"/>
              <a:t>ignore it once it's written</a:t>
            </a:r>
          </a:p>
          <a:p>
            <a:r>
              <a:rPr lang="en-US" dirty="0"/>
              <a:t>TEST IT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straightforward</a:t>
            </a:r>
          </a:p>
          <a:p>
            <a:r>
              <a:rPr lang="en-US" dirty="0" smtClean="0"/>
              <a:t>Know and target your audience</a:t>
            </a:r>
          </a:p>
          <a:p>
            <a:r>
              <a:rPr lang="en-US" dirty="0" smtClean="0"/>
              <a:t>Treat it as a project deliverable</a:t>
            </a:r>
          </a:p>
          <a:p>
            <a:pPr lvl="1"/>
            <a:r>
              <a:rPr lang="en-US" dirty="0" smtClean="0"/>
              <a:t>Version controlled</a:t>
            </a:r>
          </a:p>
          <a:p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r>
              <a:rPr lang="en-US" dirty="0" smtClean="0"/>
              <a:t>Suggested tools</a:t>
            </a:r>
          </a:p>
          <a:p>
            <a:pPr lvl="1"/>
            <a:r>
              <a:rPr lang="en-US" dirty="0" smtClean="0"/>
              <a:t>Microsoft Office</a:t>
            </a:r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smtClean="0"/>
              <a:t>jkwuc89</a:t>
            </a:r>
          </a:p>
          <a:p>
            <a:r>
              <a:rPr lang="en-US" dirty="0" smtClean="0"/>
              <a:t>Blog: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jkwuc89.github.io</a:t>
            </a: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github.com/jkwuc89</a:t>
            </a:r>
            <a:endParaRPr lang="en-US" dirty="0" smtClean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xOyMQI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this?</a:t>
            </a:r>
          </a:p>
          <a:p>
            <a:r>
              <a:rPr lang="en-US" dirty="0"/>
              <a:t>How do you write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27+ </a:t>
            </a:r>
            <a:r>
              <a:rPr lang="en-US" dirty="0" smtClean="0"/>
              <a:t>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Improving</a:t>
            </a:r>
          </a:p>
          <a:p>
            <a:r>
              <a:rPr lang="en-US" dirty="0" smtClean="0"/>
              <a:t>Worked on several projects </a:t>
            </a:r>
            <a:r>
              <a:rPr lang="en-US" dirty="0" smtClean="0"/>
              <a:t>where there </a:t>
            </a:r>
            <a:r>
              <a:rPr lang="en-US" dirty="0" smtClean="0"/>
              <a:t>was insufficient documentation</a:t>
            </a:r>
            <a:endParaRPr lang="en-US" dirty="0" smtClean="0"/>
          </a:p>
          <a:p>
            <a:r>
              <a:rPr lang="en-US" dirty="0"/>
              <a:t>Who are you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is #</a:t>
            </a:r>
            <a:r>
              <a:rPr lang="en-US" dirty="0"/>
              <a:t>4</a:t>
            </a:r>
            <a:r>
              <a:rPr lang="en-US" dirty="0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changes</a:t>
            </a:r>
          </a:p>
          <a:p>
            <a:r>
              <a:rPr lang="en-US" dirty="0" smtClean="0"/>
              <a:t>Project review and verification</a:t>
            </a:r>
          </a:p>
          <a:p>
            <a:r>
              <a:rPr lang="en-US" dirty="0" smtClean="0"/>
              <a:t>Transition ongoing development and support to the client</a:t>
            </a:r>
          </a:p>
          <a:p>
            <a:r>
              <a:rPr lang="en-US" dirty="0" smtClean="0"/>
              <a:t>Documentation </a:t>
            </a:r>
            <a:r>
              <a:rPr lang="en-US" dirty="0" smtClean="0"/>
              <a:t>is part of your software deliverable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installation and access instructions for all </a:t>
            </a:r>
            <a:r>
              <a:rPr lang="en-US" dirty="0" smtClean="0"/>
              <a:t>software, servers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Provide license request instructions as 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BAs, developers, QA, IT support</a:t>
            </a:r>
          </a:p>
          <a:p>
            <a:pPr lvl="1"/>
            <a:r>
              <a:rPr lang="en-US" dirty="0" smtClean="0"/>
              <a:t>Include email and phone numbers</a:t>
            </a:r>
          </a:p>
          <a:p>
            <a:r>
              <a:rPr lang="en-US" dirty="0" smtClean="0"/>
              <a:t>Links to project requirements</a:t>
            </a:r>
          </a:p>
          <a:p>
            <a:r>
              <a:rPr lang="en-US" dirty="0"/>
              <a:t>Links to architecture and design </a:t>
            </a:r>
            <a:r>
              <a:rPr lang="en-US" dirty="0" smtClean="0"/>
              <a:t>docs</a:t>
            </a:r>
          </a:p>
          <a:p>
            <a:r>
              <a:rPr lang="en-US" dirty="0" smtClean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Cloud projects: Vendor, account information</a:t>
            </a:r>
            <a:endParaRPr lang="en-US" dirty="0"/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Ant/</a:t>
            </a:r>
            <a:r>
              <a:rPr lang="en-US" dirty="0" err="1" smtClean="0"/>
              <a:t>NAnt</a:t>
            </a:r>
            <a:r>
              <a:rPr lang="en-US" dirty="0" smtClean="0"/>
              <a:t>, </a:t>
            </a:r>
            <a:r>
              <a:rPr lang="en-US" dirty="0"/>
              <a:t>Maven, Gradle, </a:t>
            </a:r>
            <a:r>
              <a:rPr lang="en-US" dirty="0" err="1"/>
              <a:t>MSBuild</a:t>
            </a:r>
            <a:r>
              <a:rPr lang="en-US" dirty="0"/>
              <a:t>, </a:t>
            </a:r>
            <a:r>
              <a:rPr lang="en-US" dirty="0" smtClean="0"/>
              <a:t>Grunt, Gulp, internally developed/proprietary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continuous integration is being used?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455</TotalTime>
  <Words>651</Words>
  <Application>Microsoft Macintosh PowerPoint</Application>
  <PresentationFormat>On-screen Show (4:3)</PresentationFormat>
  <Paragraphs>106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Mangal</vt:lpstr>
      <vt:lpstr>Arial</vt:lpstr>
      <vt:lpstr>Improving</vt:lpstr>
      <vt:lpstr>Effectively Documenting your Development Project</vt:lpstr>
      <vt:lpstr>Agenda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Questions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43</cp:revision>
  <cp:lastPrinted>2015-07-29T01:18:55Z</cp:lastPrinted>
  <dcterms:created xsi:type="dcterms:W3CDTF">2015-12-04T19:57:40Z</dcterms:created>
  <dcterms:modified xsi:type="dcterms:W3CDTF">2016-10-05T12:47:48Z</dcterms:modified>
</cp:coreProperties>
</file>