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Shape 5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140800" y="3781876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140800" y="1237413"/>
            <a:ext cx="4862400" cy="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7A1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90" name="Shape 190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3"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145713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7" name="Shape 197"/>
          <p:cNvCxnSpPr>
            <a:stCxn id="196" idx="6"/>
            <a:endCxn id="198" idx="2"/>
          </p:cNvCxnSpPr>
          <p:nvPr/>
        </p:nvCxnSpPr>
        <p:spPr>
          <a:xfrm>
            <a:off x="2235713" y="3012150"/>
            <a:ext cx="4672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Shape 198"/>
          <p:cNvSpPr/>
          <p:nvPr/>
        </p:nvSpPr>
        <p:spPr>
          <a:xfrm>
            <a:off x="6908488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5"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5" name="Shape 205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6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7"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pple.com/macbook-pro/specs/" TargetMode="External"/><Relationship Id="rId4" Type="http://schemas.openxmlformats.org/officeDocument/2006/relationships/hyperlink" Target="https://pcpartpicker.com/user/j_guntak/saved/2KdNG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DIY or Buy?</a:t>
            </a:r>
          </a:p>
        </p:txBody>
      </p:sp>
      <p:sp>
        <p:nvSpPr>
          <p:cNvPr id="240" name="Shape 240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Tablets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cheaper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Longer battery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portable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Can perform similarly to laptop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bile stats vs desktop-users-global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25" y="466525"/>
            <a:ext cx="6088699" cy="44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7561" l="0" r="1710" t="0"/>
          <a:stretch/>
        </p:blipFill>
        <p:spPr>
          <a:xfrm>
            <a:off x="1224175" y="676700"/>
            <a:ext cx="6561300" cy="35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140800" y="1630500"/>
            <a:ext cx="4862400" cy="18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Performance and Pricing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Macbook Pro (2017)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My Mockup Build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402200" y="333775"/>
            <a:ext cx="2522700" cy="40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CPU: 3.6 GHz, 2 Core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Storage: 128GB SSD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RAM: 8GB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GPU: N/A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Price: $1299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https://www.apple.com/macbook-pro/specs/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114750" y="333775"/>
            <a:ext cx="28395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CPU: 4.0 GHz, 8 Core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Storage: 240GB SSD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RAM: 8GB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GPU: 4GB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Price: $715.05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4"/>
              </a:rPr>
              <a:t>https://pcpartpicker.com/user/j_guntak/saved/2KdNGX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Flexibility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Andrea Eldridge - CEO of Nerds on Call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·        </a:t>
            </a:r>
            <a:r>
              <a:rPr lang="en">
                <a:solidFill>
                  <a:srgbClr val="FF0000"/>
                </a:solidFill>
              </a:rPr>
              <a:t>Parts fused to laptop motherboard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·        RAM/GPU/HDD swaps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·        Outdated WiFi protocol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·        Spatial limitations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·        Interchangeable parts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564" y="431775"/>
            <a:ext cx="6604860" cy="42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50" y="709600"/>
            <a:ext cx="43338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88" y="445025"/>
            <a:ext cx="6620337" cy="43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Better Options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