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9531828a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9531828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531828ab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531828a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9c401ab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9c401a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83e72c24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83e72c2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531828a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531828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9689a68c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9689a68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642ab60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9642ab6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3e72c24a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3e72c24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531828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53182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3e72c24a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3e72c2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531828a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9531828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3e72c24a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3e72c24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7" name="Google Shape;67;p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socialexplorer.com" TargetMode="External"/><Relationship Id="rId4" Type="http://schemas.openxmlformats.org/officeDocument/2006/relationships/hyperlink" Target="http://www.who.int/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://drive.google.com/file/d/1Hmel-aYBFTpHE2ZBMlVdPLvawfrAIejA/view" TargetMode="External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06650" y="2207050"/>
            <a:ext cx="59358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85C5"/>
                </a:solidFill>
              </a:rPr>
              <a:t>Smart Pill Box </a:t>
            </a:r>
            <a:endParaRPr b="1">
              <a:solidFill>
                <a:srgbClr val="2185C5"/>
              </a:solidFill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606650" y="3744625"/>
            <a:ext cx="70548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Managing Your Medicines Just Became Easy</a:t>
            </a:r>
            <a:endParaRPr b="1" sz="25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550" y="258250"/>
            <a:ext cx="3409075" cy="11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4406"/>
            <a:ext cx="9144000" cy="492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3500"/>
            <a:ext cx="9144000" cy="4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6125"/>
            <a:ext cx="9144000" cy="46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71838"/>
            <a:ext cx="9144000" cy="449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Progress</a:t>
            </a:r>
            <a:endParaRPr/>
          </a:p>
        </p:txBody>
      </p:sp>
      <p:grpSp>
        <p:nvGrpSpPr>
          <p:cNvPr id="186" name="Google Shape;186;p24"/>
          <p:cNvGrpSpPr/>
          <p:nvPr/>
        </p:nvGrpSpPr>
        <p:grpSpPr>
          <a:xfrm>
            <a:off x="5632317" y="2669418"/>
            <a:ext cx="3305700" cy="3483050"/>
            <a:chOff x="5632317" y="1189775"/>
            <a:chExt cx="3305700" cy="3483050"/>
          </a:xfrm>
        </p:grpSpPr>
        <p:sp>
          <p:nvSpPr>
            <p:cNvPr id="187" name="Google Shape;187;p24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20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Nov.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800"/>
                <a:buFont typeface="Lato"/>
                <a:buChar char="●"/>
              </a:pPr>
              <a:r>
                <a:rPr lang="en" sz="18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Prototype improving and finalized</a:t>
              </a:r>
              <a:endPara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800"/>
                <a:buFont typeface="Lato"/>
                <a:buChar char="●"/>
              </a:pPr>
              <a:r>
                <a:rPr lang="en" sz="18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Website building and finalized</a:t>
              </a:r>
              <a:endParaRPr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9" name="Google Shape;189;p24"/>
          <p:cNvGrpSpPr/>
          <p:nvPr/>
        </p:nvGrpSpPr>
        <p:grpSpPr>
          <a:xfrm>
            <a:off x="0" y="2669632"/>
            <a:ext cx="3546900" cy="3482836"/>
            <a:chOff x="0" y="1189989"/>
            <a:chExt cx="3546900" cy="3482836"/>
          </a:xfrm>
        </p:grpSpPr>
        <p:sp>
          <p:nvSpPr>
            <p:cNvPr id="190" name="Google Shape;190;p2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7EC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Sept.</a:t>
              </a:r>
              <a:endPara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1" name="Google Shape;191;p24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800"/>
                <a:buFont typeface="Lato"/>
                <a:buChar char="●"/>
              </a:pPr>
              <a:r>
                <a:rPr lang="en" sz="18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Exploring Amazon Alexa</a:t>
              </a:r>
              <a:endPara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800"/>
                <a:buFont typeface="Lato"/>
                <a:buChar char="●"/>
              </a:pPr>
              <a:r>
                <a:rPr lang="en" sz="18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Shift the directions to build the protopype</a:t>
              </a:r>
              <a:endPara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92" name="Google Shape;192;p24"/>
          <p:cNvGrpSpPr/>
          <p:nvPr/>
        </p:nvGrpSpPr>
        <p:grpSpPr>
          <a:xfrm>
            <a:off x="2944204" y="2669418"/>
            <a:ext cx="3305700" cy="3483050"/>
            <a:chOff x="2944204" y="1189775"/>
            <a:chExt cx="3305700" cy="3483050"/>
          </a:xfrm>
        </p:grpSpPr>
        <p:sp>
          <p:nvSpPr>
            <p:cNvPr id="193" name="Google Shape;193;p2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21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Oct.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4" name="Google Shape;194;p24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800"/>
                <a:buFont typeface="Lato"/>
                <a:buChar char="●"/>
              </a:pPr>
              <a:r>
                <a:rPr lang="en" sz="18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Prototype Building by using 3D Printer</a:t>
              </a:r>
              <a:endPara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800"/>
                <a:buFont typeface="Lato"/>
                <a:buChar char="●"/>
              </a:pPr>
              <a:r>
                <a:rPr lang="en" sz="18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Building functionalities on Raspberry Pi</a:t>
              </a:r>
              <a:endPara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975" y="272625"/>
            <a:ext cx="1627775" cy="5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7ECEF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850" y="258250"/>
            <a:ext cx="1627775" cy="5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185C5"/>
                </a:solidFill>
              </a:rPr>
              <a:t>Functionality</a:t>
            </a:r>
            <a:endParaRPr sz="6000">
              <a:solidFill>
                <a:srgbClr val="2185C5"/>
              </a:solidFill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893700" y="2031200"/>
            <a:ext cx="7628100" cy="4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Raleway"/>
              <a:buChar char="●"/>
            </a:pP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Auto sorting medicines</a:t>
            </a:r>
            <a:endParaRPr b="1"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Raleway"/>
              <a:buChar char="●"/>
            </a:pP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Form factor</a:t>
            </a:r>
            <a:endParaRPr b="1"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Raleway"/>
              <a:buChar char="●"/>
            </a:pP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Reminder</a:t>
            </a: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with Machine Learning Algorithms</a:t>
            </a:r>
            <a:endParaRPr b="1"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850" y="258250"/>
            <a:ext cx="1627775" cy="5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82800" y="754150"/>
            <a:ext cx="64626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85C5"/>
                </a:solidFill>
              </a:rPr>
              <a:t>Funding</a:t>
            </a:r>
            <a:endParaRPr>
              <a:solidFill>
                <a:srgbClr val="2185C5"/>
              </a:solidFill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882800" y="1708750"/>
            <a:ext cx="70443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200,000 to put product into production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400,000 for team 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salaries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for the first year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850" y="258250"/>
            <a:ext cx="1627775" cy="5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>
            <p:ph type="title"/>
          </p:nvPr>
        </p:nvSpPr>
        <p:spPr>
          <a:xfrm>
            <a:off x="1026275" y="3390700"/>
            <a:ext cx="64626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85C5"/>
                </a:solidFill>
              </a:rPr>
              <a:t>Cost of Production</a:t>
            </a:r>
            <a:endParaRPr>
              <a:solidFill>
                <a:srgbClr val="2185C5"/>
              </a:solidFill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1061700" y="4132025"/>
            <a:ext cx="70443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Raleway"/>
              <a:buChar char="●"/>
            </a:pP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10 dollars (Raspberry Pi &amp; Stepper Motor)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idx="4294967295" type="ctrTitle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EFD"/>
                </a:solidFill>
              </a:rPr>
              <a:t>Thanks You!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227" name="Google Shape;227;p28"/>
          <p:cNvSpPr txBox="1"/>
          <p:nvPr>
            <p:ph idx="4294967295" type="subTitle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Any questions?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228" name="Google Shape;228;p28"/>
          <p:cNvSpPr txBox="1"/>
          <p:nvPr>
            <p:ph idx="4294967295" type="body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975" y="272625"/>
            <a:ext cx="1627775" cy="5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Thank you for marketing group for creating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the logo.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Social Explore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https://www.socialexplorer.com</a:t>
            </a:r>
            <a:endParaRPr sz="24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World Health Organization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http://www.who.int/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3975" y="272625"/>
            <a:ext cx="1627775" cy="5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185C5"/>
                </a:solidFill>
              </a:rPr>
              <a:t>Big Data</a:t>
            </a:r>
            <a:endParaRPr sz="6000">
              <a:solidFill>
                <a:srgbClr val="2185C5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93700" y="2031200"/>
            <a:ext cx="7628100" cy="4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Raleway"/>
              <a:buChar char="●"/>
            </a:pPr>
            <a:r>
              <a:rPr b="1" lang="en" sz="40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40,061,742 </a:t>
            </a:r>
            <a:r>
              <a:rPr b="1" lang="en" sz="30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are older than 60 years old in U.S. </a:t>
            </a:r>
            <a:endParaRPr b="1"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Raleway"/>
              <a:buChar char="●"/>
            </a:pPr>
            <a:r>
              <a:rPr b="1" lang="en" sz="40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27.1% </a:t>
            </a:r>
            <a:r>
              <a:rPr b="1" lang="en" sz="30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of population are older than 60 years old.</a:t>
            </a:r>
            <a:endParaRPr b="1" sz="30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850" y="258250"/>
            <a:ext cx="1627775" cy="5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185C5"/>
                </a:solidFill>
              </a:rPr>
              <a:t>Big Data</a:t>
            </a:r>
            <a:endParaRPr sz="6000">
              <a:solidFill>
                <a:srgbClr val="2185C5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93700" y="2020713"/>
            <a:ext cx="7628100" cy="4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Raleway"/>
              <a:buChar char="●"/>
            </a:pPr>
            <a:r>
              <a:rPr b="1" lang="en" sz="30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7 </a:t>
            </a: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out of </a:t>
            </a:r>
            <a:r>
              <a:rPr b="1" lang="en" sz="30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Americans take at least one prescription medication daily.</a:t>
            </a:r>
            <a:endParaRPr b="1"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Raleway"/>
              <a:buChar char="●"/>
            </a:pPr>
            <a:r>
              <a:rPr b="1" lang="en" sz="30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12%</a:t>
            </a: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of all primary care patients may be affected by a monitoring error; </a:t>
            </a:r>
            <a:r>
              <a:rPr b="1" lang="en" sz="30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38%</a:t>
            </a: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in those 75 years and older.  </a:t>
            </a:r>
            <a:endParaRPr b="1"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850" y="258250"/>
            <a:ext cx="1627775" cy="5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1710025" y="2652850"/>
            <a:ext cx="57237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don’t use any smart devices. I hope there will be something help with my meds taken… But not require using smart devices… I always forget what meds I have to take. My kids worried a lot...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--- Female, 82, Beijing</a:t>
            </a:r>
            <a:endParaRPr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850" y="258250"/>
            <a:ext cx="1627775" cy="5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185C5"/>
                </a:solidFill>
              </a:rPr>
              <a:t>Problem</a:t>
            </a:r>
            <a:endParaRPr sz="6000">
              <a:solidFill>
                <a:srgbClr val="2185C5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951100" y="2820813"/>
            <a:ext cx="7628100" cy="2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Technology</a:t>
            </a:r>
            <a:r>
              <a:rPr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didn’t help with Medicine Intake.</a:t>
            </a:r>
            <a:endParaRPr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Reminders</a:t>
            </a:r>
            <a:r>
              <a:rPr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always on Smart Devices.</a:t>
            </a:r>
            <a:endParaRPr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Caretakers </a:t>
            </a:r>
            <a:r>
              <a:rPr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worried about their loved ones. </a:t>
            </a:r>
            <a:endParaRPr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850" y="258250"/>
            <a:ext cx="1627775" cy="5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185C5"/>
                </a:solidFill>
              </a:rPr>
              <a:t>Competitors</a:t>
            </a:r>
            <a:endParaRPr sz="6000">
              <a:solidFill>
                <a:srgbClr val="2185C5"/>
              </a:solidFill>
            </a:endParaRPr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850" y="258250"/>
            <a:ext cx="1627775" cy="5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50" y="1712750"/>
            <a:ext cx="4576675" cy="34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025" y="1800675"/>
            <a:ext cx="4070800" cy="32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1232050" y="5333400"/>
            <a:ext cx="2246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$80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689375" y="5492075"/>
            <a:ext cx="2246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$120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185C5"/>
                </a:solidFill>
              </a:rPr>
              <a:t>Solution:</a:t>
            </a:r>
            <a:endParaRPr sz="6000">
              <a:solidFill>
                <a:srgbClr val="2185C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85C5"/>
                </a:solidFill>
              </a:rPr>
              <a:t>A Smart Pill Box at home and a web-app to</a:t>
            </a:r>
            <a:endParaRPr sz="2400">
              <a:solidFill>
                <a:srgbClr val="2185C5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864250" y="4378175"/>
            <a:ext cx="2836800" cy="19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Track Intakes Patterns</a:t>
            </a:r>
            <a:endParaRPr b="1"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of Medicines</a:t>
            </a:r>
            <a:endParaRPr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850" y="258250"/>
            <a:ext cx="1627775" cy="5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3433350" y="4164225"/>
            <a:ext cx="3000000" cy="18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Share Data</a:t>
            </a:r>
            <a:endParaRPr b="1"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with Family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6205075" y="3880413"/>
            <a:ext cx="2420700" cy="24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Show Care </a:t>
            </a:r>
            <a:endParaRPr b="1"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to loved ones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975" y="2173775"/>
            <a:ext cx="1994900" cy="19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9425" y="2087088"/>
            <a:ext cx="1926450" cy="19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4463" y="2178225"/>
            <a:ext cx="1994912" cy="19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7ECEF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975" y="272625"/>
            <a:ext cx="1627775" cy="5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852475" y="421625"/>
            <a:ext cx="76281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185C5"/>
                </a:solidFill>
              </a:rPr>
              <a:t>Model Animation</a:t>
            </a:r>
            <a:endParaRPr sz="6000">
              <a:solidFill>
                <a:srgbClr val="2185C5"/>
              </a:solidFill>
            </a:endParaRPr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850" y="258250"/>
            <a:ext cx="1627775" cy="5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 title="animation.avi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675" y="1673975"/>
            <a:ext cx="6461700" cy="4846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