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133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73C6-CD10-4E9C-8FA5-B4D1763A63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49D3-FB91-473D-B802-65B963B54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8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73C6-CD10-4E9C-8FA5-B4D1763A63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49D3-FB91-473D-B802-65B963B54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3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73C6-CD10-4E9C-8FA5-B4D1763A63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49D3-FB91-473D-B802-65B963B54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4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73C6-CD10-4E9C-8FA5-B4D1763A63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49D3-FB91-473D-B802-65B963B54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73C6-CD10-4E9C-8FA5-B4D1763A63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49D3-FB91-473D-B802-65B963B54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4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73C6-CD10-4E9C-8FA5-B4D1763A63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49D3-FB91-473D-B802-65B963B54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4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73C6-CD10-4E9C-8FA5-B4D1763A63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49D3-FB91-473D-B802-65B963B54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2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73C6-CD10-4E9C-8FA5-B4D1763A63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49D3-FB91-473D-B802-65B963B54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73C6-CD10-4E9C-8FA5-B4D1763A63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49D3-FB91-473D-B802-65B963B54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9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73C6-CD10-4E9C-8FA5-B4D1763A63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49D3-FB91-473D-B802-65B963B54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3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73C6-CD10-4E9C-8FA5-B4D1763A63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49D3-FB91-473D-B802-65B963B54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4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073C6-CD10-4E9C-8FA5-B4D1763A63F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949D3-FB91-473D-B802-65B963B54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9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03" t="9163" r="8112" b="68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1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Administration</dc:creator>
  <cp:lastModifiedBy>Administration</cp:lastModifiedBy>
  <cp:revision>1</cp:revision>
  <dcterms:created xsi:type="dcterms:W3CDTF">2019-02-21T10:45:47Z</dcterms:created>
  <dcterms:modified xsi:type="dcterms:W3CDTF">2019-02-21T10:46:32Z</dcterms:modified>
</cp:coreProperties>
</file>