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536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8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2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1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6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26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2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9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3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0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70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20C1-7C9D-C44E-AC74-E46ECF130EF8}" type="datetimeFigureOut">
              <a:rPr lang="en-US" smtClean="0"/>
              <a:t>5/11/16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3CF0-A302-7446-987F-20E192A3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1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45568"/>
            <a:ext cx="1219200" cy="101600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887568" y="769146"/>
            <a:ext cx="1231897" cy="792422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1000234" y="980691"/>
            <a:ext cx="86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CMU </a:t>
            </a:r>
            <a:endParaRPr lang="tr-TR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906964" y="1607008"/>
            <a:ext cx="592293" cy="51761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Cloud 10"/>
          <p:cNvSpPr/>
          <p:nvPr/>
        </p:nvSpPr>
        <p:spPr>
          <a:xfrm>
            <a:off x="780122" y="1632612"/>
            <a:ext cx="1231897" cy="792422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Cloud 11"/>
          <p:cNvSpPr/>
          <p:nvPr/>
        </p:nvSpPr>
        <p:spPr>
          <a:xfrm>
            <a:off x="780122" y="2540681"/>
            <a:ext cx="1231897" cy="792422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942083" y="1844157"/>
            <a:ext cx="86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Cornell 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42083" y="2752226"/>
            <a:ext cx="86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UIUC </a:t>
            </a:r>
            <a:endParaRPr lang="tr-TR" dirty="0"/>
          </a:p>
        </p:txBody>
      </p:sp>
      <p:sp>
        <p:nvSpPr>
          <p:cNvPr id="16" name="Oval 15"/>
          <p:cNvSpPr/>
          <p:nvPr/>
        </p:nvSpPr>
        <p:spPr>
          <a:xfrm>
            <a:off x="1464704" y="3442214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534309" y="3696214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673520" y="3898950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amond 19"/>
          <p:cNvSpPr/>
          <p:nvPr/>
        </p:nvSpPr>
        <p:spPr>
          <a:xfrm>
            <a:off x="2628900" y="1165357"/>
            <a:ext cx="1943100" cy="167170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2762134" y="1700321"/>
            <a:ext cx="170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 smtClean="0"/>
              <a:t>Seminar</a:t>
            </a:r>
            <a:r>
              <a:rPr lang="tr-TR" dirty="0" smtClean="0"/>
              <a:t> </a:t>
            </a:r>
            <a:r>
              <a:rPr lang="tr-TR" dirty="0" err="1" smtClean="0"/>
              <a:t>Scraper</a:t>
            </a:r>
            <a:r>
              <a:rPr lang="tr-TR" dirty="0" smtClean="0"/>
              <a:t> API </a:t>
            </a:r>
            <a:endParaRPr lang="tr-TR" dirty="0"/>
          </a:p>
        </p:txBody>
      </p:sp>
      <p:cxnSp>
        <p:nvCxnSpPr>
          <p:cNvPr id="24" name="Straight Arrow Connector 23"/>
          <p:cNvCxnSpPr>
            <a:stCxn id="4" idx="0"/>
          </p:cNvCxnSpPr>
          <p:nvPr/>
        </p:nvCxnSpPr>
        <p:spPr>
          <a:xfrm>
            <a:off x="2118438" y="1165357"/>
            <a:ext cx="891462" cy="396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>
            <a:off x="2010992" y="2028823"/>
            <a:ext cx="6179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984158" y="2425034"/>
            <a:ext cx="1025742" cy="412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70400" y="158643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a</a:t>
            </a:r>
            <a:r>
              <a:rPr lang="tr-TR" dirty="0" err="1" smtClean="0"/>
              <a:t>lltalks.json</a:t>
            </a:r>
            <a:endParaRPr lang="tr-TR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089400" y="1053568"/>
            <a:ext cx="6223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09692"/>
            <a:ext cx="1219200" cy="1016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343400" y="344221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month_total.tsv</a:t>
            </a:r>
            <a:endParaRPr lang="tr-TR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78300" y="2425034"/>
            <a:ext cx="533400" cy="412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7600" y="4692648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Back-End</a:t>
            </a:r>
            <a:endParaRPr lang="tr-TR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59120" y="1023620"/>
            <a:ext cx="1016000" cy="93214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59120" y="2540681"/>
            <a:ext cx="1016000" cy="527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ube 66"/>
          <p:cNvSpPr/>
          <p:nvPr/>
        </p:nvSpPr>
        <p:spPr>
          <a:xfrm>
            <a:off x="6675120" y="1029067"/>
            <a:ext cx="1871980" cy="1999512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6510020" y="1988322"/>
            <a:ext cx="170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Front-</a:t>
            </a:r>
            <a:r>
              <a:rPr lang="tr-TR" dirty="0" err="1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063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939799" y="190500"/>
            <a:ext cx="7250289" cy="5054600"/>
          </a:xfrm>
          <a:prstGeom prst="frame">
            <a:avLst>
              <a:gd name="adj1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2857500" y="52451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 smtClean="0"/>
              <a:t>Seminar</a:t>
            </a:r>
            <a:r>
              <a:rPr lang="tr-TR" dirty="0" smtClean="0"/>
              <a:t> </a:t>
            </a:r>
            <a:r>
              <a:rPr lang="tr-TR" dirty="0" err="1" smtClean="0"/>
              <a:t>Scraper</a:t>
            </a:r>
            <a:r>
              <a:rPr lang="tr-TR" dirty="0" smtClean="0"/>
              <a:t> API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64734" y="249936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Sites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Scrape</a:t>
            </a:r>
            <a:endParaRPr lang="tr-TR" dirty="0"/>
          </a:p>
        </p:txBody>
      </p:sp>
      <p:sp>
        <p:nvSpPr>
          <p:cNvPr id="9" name="Right Arrow 8"/>
          <p:cNvSpPr/>
          <p:nvPr/>
        </p:nvSpPr>
        <p:spPr>
          <a:xfrm>
            <a:off x="369333" y="2359660"/>
            <a:ext cx="570467" cy="713740"/>
          </a:xfrm>
          <a:prstGeom prst="rightArrow">
            <a:avLst>
              <a:gd name="adj1" fmla="val 19136"/>
              <a:gd name="adj2" fmla="val 330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" name="Right Arrow 9"/>
          <p:cNvSpPr/>
          <p:nvPr/>
        </p:nvSpPr>
        <p:spPr>
          <a:xfrm>
            <a:off x="8190089" y="2427110"/>
            <a:ext cx="571500" cy="646289"/>
          </a:xfrm>
          <a:prstGeom prst="rightArrow">
            <a:avLst>
              <a:gd name="adj1" fmla="val 19136"/>
              <a:gd name="adj2" fmla="val 330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283966" y="2700867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Data </a:t>
            </a:r>
            <a:r>
              <a:rPr lang="tr-TR" dirty="0" err="1" smtClean="0"/>
              <a:t>Folder</a:t>
            </a:r>
            <a:endParaRPr lang="tr-TR" dirty="0"/>
          </a:p>
        </p:txBody>
      </p:sp>
      <p:sp>
        <p:nvSpPr>
          <p:cNvPr id="13" name="Rounded Rectangle 12"/>
          <p:cNvSpPr/>
          <p:nvPr/>
        </p:nvSpPr>
        <p:spPr>
          <a:xfrm>
            <a:off x="1307252" y="2111585"/>
            <a:ext cx="1088814" cy="11480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1383451" y="2427110"/>
            <a:ext cx="16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Main </a:t>
            </a:r>
            <a:r>
              <a:rPr lang="tr-TR" sz="1200" dirty="0" err="1" smtClean="0"/>
              <a:t>Module</a:t>
            </a:r>
            <a:r>
              <a:rPr lang="tr-TR" sz="1200" dirty="0" smtClean="0"/>
              <a:t> </a:t>
            </a:r>
          </a:p>
          <a:p>
            <a:r>
              <a:rPr lang="tr-TR" sz="1100" b="1" i="1" dirty="0" err="1" smtClean="0"/>
              <a:t>main.py</a:t>
            </a:r>
            <a:endParaRPr lang="tr-TR" sz="1100" b="1" i="1" dirty="0"/>
          </a:p>
        </p:txBody>
      </p:sp>
      <p:sp>
        <p:nvSpPr>
          <p:cNvPr id="18" name="Dodecagon 17"/>
          <p:cNvSpPr/>
          <p:nvPr/>
        </p:nvSpPr>
        <p:spPr>
          <a:xfrm>
            <a:off x="5436453" y="364287"/>
            <a:ext cx="1247980" cy="1166565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5" name="Dodecagon 34"/>
          <p:cNvSpPr/>
          <p:nvPr/>
        </p:nvSpPr>
        <p:spPr>
          <a:xfrm>
            <a:off x="2716110" y="337393"/>
            <a:ext cx="1247980" cy="1166565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5436453" y="545826"/>
            <a:ext cx="1337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School Class</a:t>
            </a:r>
          </a:p>
          <a:p>
            <a:pPr algn="ctr"/>
            <a:r>
              <a:rPr lang="tr-TR" sz="1100" b="1" dirty="0" err="1" smtClean="0"/>
              <a:t>classes</a:t>
            </a:r>
            <a:r>
              <a:rPr lang="tr-TR" sz="1100" b="1" dirty="0" smtClean="0"/>
              <a:t>/</a:t>
            </a:r>
            <a:r>
              <a:rPr lang="tr-TR" sz="1100" b="1" dirty="0" err="1" smtClean="0"/>
              <a:t>school.py</a:t>
            </a:r>
            <a:endParaRPr lang="tr-TR" sz="1100" b="1" dirty="0" smtClean="0"/>
          </a:p>
          <a:p>
            <a:endParaRPr lang="tr-TR" dirty="0"/>
          </a:p>
        </p:txBody>
      </p:sp>
      <p:sp>
        <p:nvSpPr>
          <p:cNvPr id="60" name="Oval 59"/>
          <p:cNvSpPr/>
          <p:nvPr/>
        </p:nvSpPr>
        <p:spPr>
          <a:xfrm>
            <a:off x="3138788" y="2172453"/>
            <a:ext cx="1268310" cy="122428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1" name="TextBox 60"/>
          <p:cNvSpPr txBox="1"/>
          <p:nvPr/>
        </p:nvSpPr>
        <p:spPr>
          <a:xfrm>
            <a:off x="2716110" y="2496969"/>
            <a:ext cx="189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UIUC Class</a:t>
            </a:r>
          </a:p>
          <a:p>
            <a:pPr algn="ctr"/>
            <a:r>
              <a:rPr lang="tr-TR" sz="1100" b="1" dirty="0" smtClean="0"/>
              <a:t>Schools/</a:t>
            </a:r>
            <a:r>
              <a:rPr lang="tr-TR" sz="1100" b="1" dirty="0" err="1" smtClean="0"/>
              <a:t>uiuc.py</a:t>
            </a:r>
            <a:endParaRPr lang="tr-TR" sz="1100" b="1" dirty="0"/>
          </a:p>
        </p:txBody>
      </p:sp>
      <p:sp>
        <p:nvSpPr>
          <p:cNvPr id="75" name="Dodecagon 74"/>
          <p:cNvSpPr/>
          <p:nvPr/>
        </p:nvSpPr>
        <p:spPr>
          <a:xfrm>
            <a:off x="2716110" y="3779895"/>
            <a:ext cx="1247980" cy="1166565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6" name="TextBox 75"/>
          <p:cNvSpPr txBox="1"/>
          <p:nvPr/>
        </p:nvSpPr>
        <p:spPr>
          <a:xfrm>
            <a:off x="2716110" y="3991562"/>
            <a:ext cx="1337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 smtClean="0"/>
              <a:t>Shared</a:t>
            </a:r>
            <a:r>
              <a:rPr lang="tr-TR" sz="1200" dirty="0" smtClean="0"/>
              <a:t> Class</a:t>
            </a:r>
          </a:p>
          <a:p>
            <a:pPr algn="ctr"/>
            <a:r>
              <a:rPr lang="tr-TR" sz="1100" b="1" dirty="0" err="1" smtClean="0"/>
              <a:t>classes</a:t>
            </a:r>
            <a:r>
              <a:rPr lang="tr-TR" sz="1100" b="1" dirty="0" smtClean="0"/>
              <a:t>/</a:t>
            </a:r>
            <a:r>
              <a:rPr lang="tr-TR" sz="1100" b="1" dirty="0" err="1" smtClean="0"/>
              <a:t>shared.py</a:t>
            </a:r>
            <a:endParaRPr lang="tr-TR" sz="1100" b="1" dirty="0" smtClean="0"/>
          </a:p>
          <a:p>
            <a:endParaRPr lang="tr-TR" dirty="0"/>
          </a:p>
        </p:txBody>
      </p:sp>
      <p:sp>
        <p:nvSpPr>
          <p:cNvPr id="81" name="Dodecagon 80"/>
          <p:cNvSpPr/>
          <p:nvPr/>
        </p:nvSpPr>
        <p:spPr>
          <a:xfrm>
            <a:off x="5436453" y="3779895"/>
            <a:ext cx="1247980" cy="1166565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2" name="Cloud 81"/>
          <p:cNvSpPr/>
          <p:nvPr/>
        </p:nvSpPr>
        <p:spPr>
          <a:xfrm>
            <a:off x="1440178" y="915158"/>
            <a:ext cx="566422" cy="566861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3" name="TextBox 82"/>
          <p:cNvSpPr txBox="1"/>
          <p:nvPr/>
        </p:nvSpPr>
        <p:spPr>
          <a:xfrm>
            <a:off x="1307252" y="1049269"/>
            <a:ext cx="8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 smtClean="0"/>
              <a:t>Scrapy</a:t>
            </a:r>
            <a:endParaRPr lang="tr-TR" sz="1200" dirty="0"/>
          </a:p>
        </p:txBody>
      </p:sp>
      <p:cxnSp>
        <p:nvCxnSpPr>
          <p:cNvPr id="85" name="Curved Connector 84"/>
          <p:cNvCxnSpPr>
            <a:stCxn id="35" idx="8"/>
            <a:endCxn id="82" idx="3"/>
          </p:cNvCxnSpPr>
          <p:nvPr/>
        </p:nvCxnSpPr>
        <p:spPr>
          <a:xfrm rot="10800000" flipV="1">
            <a:off x="1723390" y="764377"/>
            <a:ext cx="992721" cy="18319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16110" y="597469"/>
            <a:ext cx="1337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SSS Class</a:t>
            </a:r>
          </a:p>
          <a:p>
            <a:pPr algn="ctr"/>
            <a:r>
              <a:rPr lang="tr-TR" sz="1100" b="1" dirty="0" err="1" smtClean="0"/>
              <a:t>classes</a:t>
            </a:r>
            <a:r>
              <a:rPr lang="tr-TR" sz="1100" b="1" dirty="0" smtClean="0"/>
              <a:t>/</a:t>
            </a:r>
            <a:r>
              <a:rPr lang="tr-TR" sz="1100" b="1" dirty="0" err="1" smtClean="0"/>
              <a:t>sss.py</a:t>
            </a:r>
            <a:endParaRPr lang="tr-TR" sz="1100" b="1" dirty="0" smtClean="0"/>
          </a:p>
          <a:p>
            <a:endParaRPr lang="tr-TR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6453" y="3918441"/>
            <a:ext cx="13377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 smtClean="0"/>
              <a:t>Colloquia</a:t>
            </a:r>
            <a:r>
              <a:rPr lang="tr-TR" sz="1200" dirty="0" smtClean="0"/>
              <a:t> Class</a:t>
            </a:r>
          </a:p>
          <a:p>
            <a:pPr algn="ctr"/>
            <a:r>
              <a:rPr lang="tr-TR" sz="1100" b="1" dirty="0" err="1" smtClean="0"/>
              <a:t>Classes</a:t>
            </a:r>
            <a:r>
              <a:rPr lang="tr-TR" sz="1100" b="1" dirty="0" smtClean="0"/>
              <a:t>/</a:t>
            </a:r>
            <a:r>
              <a:rPr lang="tr-TR" sz="1100" b="1" dirty="0" err="1" smtClean="0"/>
              <a:t>colloquia.py</a:t>
            </a:r>
            <a:endParaRPr lang="tr-TR" sz="1100" b="1" dirty="0" smtClean="0"/>
          </a:p>
          <a:p>
            <a:endParaRPr lang="tr-TR" dirty="0"/>
          </a:p>
        </p:txBody>
      </p:sp>
      <p:cxnSp>
        <p:nvCxnSpPr>
          <p:cNvPr id="106" name="Straight Connector 105"/>
          <p:cNvCxnSpPr>
            <a:endCxn id="18" idx="8"/>
          </p:cNvCxnSpPr>
          <p:nvPr/>
        </p:nvCxnSpPr>
        <p:spPr>
          <a:xfrm flipV="1">
            <a:off x="2396066" y="791271"/>
            <a:ext cx="3040387" cy="1401596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3" idx="0"/>
            <a:endCxn id="88" idx="1"/>
          </p:cNvCxnSpPr>
          <p:nvPr/>
        </p:nvCxnSpPr>
        <p:spPr>
          <a:xfrm flipV="1">
            <a:off x="1851659" y="966801"/>
            <a:ext cx="864451" cy="1144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5" idx="0"/>
          </p:cNvCxnSpPr>
          <p:nvPr/>
        </p:nvCxnSpPr>
        <p:spPr>
          <a:xfrm>
            <a:off x="3796884" y="493691"/>
            <a:ext cx="1791116" cy="52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396066" y="2641600"/>
            <a:ext cx="74272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0" idx="7"/>
            <a:endCxn id="18" idx="6"/>
          </p:cNvCxnSpPr>
          <p:nvPr/>
        </p:nvCxnSpPr>
        <p:spPr>
          <a:xfrm flipV="1">
            <a:off x="4221358" y="1374554"/>
            <a:ext cx="1382301" cy="9771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5" idx="9"/>
            <a:endCxn id="35" idx="6"/>
          </p:cNvCxnSpPr>
          <p:nvPr/>
        </p:nvCxnSpPr>
        <p:spPr>
          <a:xfrm flipV="1">
            <a:off x="2883316" y="1347660"/>
            <a:ext cx="0" cy="25885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1" idx="11"/>
            <a:endCxn id="18" idx="4"/>
          </p:cNvCxnSpPr>
          <p:nvPr/>
        </p:nvCxnSpPr>
        <p:spPr>
          <a:xfrm flipV="1">
            <a:off x="6227649" y="1530852"/>
            <a:ext cx="0" cy="22490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5" idx="3"/>
          </p:cNvCxnSpPr>
          <p:nvPr/>
        </p:nvCxnSpPr>
        <p:spPr>
          <a:xfrm flipV="1">
            <a:off x="3796884" y="4784447"/>
            <a:ext cx="1791116" cy="5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5" idx="4"/>
          </p:cNvCxnSpPr>
          <p:nvPr/>
        </p:nvCxnSpPr>
        <p:spPr>
          <a:xfrm>
            <a:off x="3507306" y="1503958"/>
            <a:ext cx="0" cy="772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377267" y="11346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104818" y="1482019"/>
            <a:ext cx="5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2, 4</a:t>
            </a:r>
            <a:endParaRPr lang="tr-TR" dirty="0"/>
          </a:p>
        </p:txBody>
      </p:sp>
      <p:sp>
        <p:nvSpPr>
          <p:cNvPr id="139" name="TextBox 138"/>
          <p:cNvSpPr txBox="1"/>
          <p:nvPr/>
        </p:nvSpPr>
        <p:spPr>
          <a:xfrm>
            <a:off x="2006600" y="430701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30443" y="23584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cxnSp>
        <p:nvCxnSpPr>
          <p:cNvPr id="143" name="Curved Connector 142"/>
          <p:cNvCxnSpPr>
            <a:stCxn id="76" idx="3"/>
            <a:endCxn id="18" idx="5"/>
          </p:cNvCxnSpPr>
          <p:nvPr/>
        </p:nvCxnSpPr>
        <p:spPr>
          <a:xfrm flipV="1">
            <a:off x="4053843" y="1530852"/>
            <a:ext cx="1839394" cy="2830042"/>
          </a:xfrm>
          <a:prstGeom prst="curved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35" idx="3"/>
          </p:cNvCxnSpPr>
          <p:nvPr/>
        </p:nvCxnSpPr>
        <p:spPr>
          <a:xfrm>
            <a:off x="3796884" y="1347660"/>
            <a:ext cx="1806775" cy="26439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939799" y="190500"/>
            <a:ext cx="5438423" cy="5059774"/>
          </a:xfrm>
          <a:prstGeom prst="frame">
            <a:avLst>
              <a:gd name="adj1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2895534" y="4880942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 smtClean="0"/>
              <a:t>Seminar</a:t>
            </a:r>
            <a:r>
              <a:rPr lang="tr-TR" dirty="0" smtClean="0"/>
              <a:t> </a:t>
            </a:r>
            <a:r>
              <a:rPr lang="tr-TR" dirty="0" err="1" smtClean="0"/>
              <a:t>Scraper</a:t>
            </a:r>
            <a:r>
              <a:rPr lang="tr-TR" dirty="0" smtClean="0"/>
              <a:t> Object</a:t>
            </a:r>
            <a:endParaRPr lang="tr-TR" dirty="0"/>
          </a:p>
        </p:txBody>
      </p:sp>
      <p:sp>
        <p:nvSpPr>
          <p:cNvPr id="82" name="Cloud 81"/>
          <p:cNvSpPr/>
          <p:nvPr/>
        </p:nvSpPr>
        <p:spPr>
          <a:xfrm>
            <a:off x="0" y="2297275"/>
            <a:ext cx="566422" cy="566861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3" name="TextBox 82"/>
          <p:cNvSpPr txBox="1"/>
          <p:nvPr/>
        </p:nvSpPr>
        <p:spPr>
          <a:xfrm>
            <a:off x="-194350" y="2450252"/>
            <a:ext cx="8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 smtClean="0"/>
              <a:t>Scrapy</a:t>
            </a:r>
            <a:endParaRPr lang="tr-TR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8470" y="3110864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37" name="Frame 36"/>
          <p:cNvSpPr/>
          <p:nvPr/>
        </p:nvSpPr>
        <p:spPr>
          <a:xfrm>
            <a:off x="1299679" y="411520"/>
            <a:ext cx="783591" cy="4427959"/>
          </a:xfrm>
          <a:prstGeom prst="frame">
            <a:avLst>
              <a:gd name="adj1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9" name="TextBox 38"/>
          <p:cNvSpPr txBox="1"/>
          <p:nvPr/>
        </p:nvSpPr>
        <p:spPr>
          <a:xfrm>
            <a:off x="1253247" y="545826"/>
            <a:ext cx="8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School</a:t>
            </a:r>
            <a:endParaRPr lang="tr-TR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99679" y="860456"/>
            <a:ext cx="78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99679" y="1284490"/>
            <a:ext cx="78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99679" y="1714787"/>
            <a:ext cx="78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99679" y="2116659"/>
            <a:ext cx="78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603915" y="2426214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603915" y="2625883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03915" y="2864136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83270" y="545826"/>
            <a:ext cx="5131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2596443" y="243924"/>
            <a:ext cx="3397891" cy="4595555"/>
          </a:xfrm>
          <a:prstGeom prst="frame">
            <a:avLst>
              <a:gd name="adj1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5" name="TextBox 54"/>
          <p:cNvSpPr txBox="1"/>
          <p:nvPr/>
        </p:nvSpPr>
        <p:spPr>
          <a:xfrm>
            <a:off x="2989770" y="4500925"/>
            <a:ext cx="309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School Object</a:t>
            </a:r>
            <a:endParaRPr lang="tr-T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3247" y="4223926"/>
            <a:ext cx="8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Dictionary of Schools</a:t>
            </a:r>
            <a:endParaRPr lang="tr-TR" sz="1200" dirty="0"/>
          </a:p>
        </p:txBody>
      </p:sp>
      <p:sp>
        <p:nvSpPr>
          <p:cNvPr id="57" name="Frame 56"/>
          <p:cNvSpPr/>
          <p:nvPr/>
        </p:nvSpPr>
        <p:spPr>
          <a:xfrm rot="5400000">
            <a:off x="4085485" y="-796958"/>
            <a:ext cx="556749" cy="3012724"/>
          </a:xfrm>
          <a:prstGeom prst="frame">
            <a:avLst>
              <a:gd name="adj1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17522" y="431029"/>
            <a:ext cx="0" cy="581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42737" y="411520"/>
            <a:ext cx="0" cy="581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37847" y="427884"/>
            <a:ext cx="0" cy="581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05723" y="668524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4569130" y="668524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4846992" y="668524"/>
            <a:ext cx="139211" cy="101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TextBox 66"/>
          <p:cNvSpPr txBox="1"/>
          <p:nvPr/>
        </p:nvSpPr>
        <p:spPr>
          <a:xfrm>
            <a:off x="5183288" y="526113"/>
            <a:ext cx="8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List</a:t>
            </a:r>
            <a:r>
              <a:rPr lang="tr-TR" sz="1200" dirty="0" smtClean="0"/>
              <a:t> of </a:t>
            </a:r>
            <a:r>
              <a:rPr lang="tr-TR" sz="1200" dirty="0" err="1" smtClean="0"/>
              <a:t>Colloquia</a:t>
            </a:r>
            <a:endParaRPr lang="tr-TR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2074" y="992756"/>
            <a:ext cx="319852" cy="795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ame 71"/>
          <p:cNvSpPr/>
          <p:nvPr/>
        </p:nvSpPr>
        <p:spPr>
          <a:xfrm rot="5400000">
            <a:off x="3242196" y="2071537"/>
            <a:ext cx="2509089" cy="2069630"/>
          </a:xfrm>
          <a:prstGeom prst="frame">
            <a:avLst>
              <a:gd name="adj1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3019730" y="4035238"/>
            <a:ext cx="309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 smtClean="0"/>
              <a:t>Colloquia</a:t>
            </a:r>
            <a:r>
              <a:rPr lang="tr-TR" sz="1400" dirty="0" smtClean="0"/>
              <a:t> Object</a:t>
            </a:r>
            <a:endParaRPr lang="tr-T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42737" y="2032000"/>
            <a:ext cx="826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 smtClean="0"/>
              <a:t>Name</a:t>
            </a:r>
          </a:p>
          <a:p>
            <a:r>
              <a:rPr lang="tr-TR" sz="1100" i="1" dirty="0" err="1" smtClean="0"/>
              <a:t>Topic</a:t>
            </a:r>
            <a:endParaRPr lang="tr-TR" sz="1100" i="1" dirty="0" smtClean="0"/>
          </a:p>
          <a:p>
            <a:r>
              <a:rPr lang="tr-TR" sz="1100" i="1" dirty="0" err="1" smtClean="0"/>
              <a:t>Speaker</a:t>
            </a:r>
            <a:endParaRPr lang="tr-TR" sz="1100" i="1" dirty="0" smtClean="0"/>
          </a:p>
          <a:p>
            <a:r>
              <a:rPr lang="tr-TR" sz="1100" i="1" dirty="0" smtClean="0"/>
              <a:t>...</a:t>
            </a:r>
            <a:endParaRPr lang="tr-TR" sz="1100" i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6422" y="2625883"/>
            <a:ext cx="3733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7170325" y="20320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7149629" y="2041107"/>
            <a:ext cx="91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Shared</a:t>
            </a:r>
            <a:r>
              <a:rPr lang="tr-TR" sz="1400" dirty="0"/>
              <a:t> Class</a:t>
            </a:r>
          </a:p>
          <a:p>
            <a:pPr algn="ctr"/>
            <a:r>
              <a:rPr lang="tr-TR" sz="1400" b="1" dirty="0" err="1"/>
              <a:t>classes</a:t>
            </a:r>
            <a:r>
              <a:rPr lang="tr-TR" sz="1400" b="1" dirty="0"/>
              <a:t>/</a:t>
            </a:r>
            <a:r>
              <a:rPr lang="tr-TR" sz="1400" b="1" dirty="0" err="1"/>
              <a:t>shared.py</a:t>
            </a:r>
            <a:endParaRPr lang="tr-TR" sz="1400" b="1" dirty="0"/>
          </a:p>
          <a:p>
            <a:endParaRPr lang="tr-TR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78222" y="2625883"/>
            <a:ext cx="7714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1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89</Words>
  <Application>Microsoft Macintosh PowerPoint</Application>
  <PresentationFormat>On-screen Show (16:10)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Batu Inal</dc:creator>
  <cp:lastModifiedBy>Batu Inal</cp:lastModifiedBy>
  <cp:revision>19</cp:revision>
  <dcterms:created xsi:type="dcterms:W3CDTF">2016-05-09T19:16:42Z</dcterms:created>
  <dcterms:modified xsi:type="dcterms:W3CDTF">2016-05-11T15:13:29Z</dcterms:modified>
</cp:coreProperties>
</file>